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b08f6a634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86c640f7a4547"/>
  </p:sldMasterIdLst>
  <p:sldIdLst>
    <p:sldId xmlns:r="http://schemas.openxmlformats.org/officeDocument/2006/relationships" id="256" r:id="Rbdea30cd061f4970"/>
    <p:sldId xmlns:r="http://schemas.openxmlformats.org/officeDocument/2006/relationships" id="257" r:id="R3b0891eee7fc490c"/>
    <p:sldId xmlns:r="http://schemas.openxmlformats.org/officeDocument/2006/relationships" id="258" r:id="Rd082c24bcac5477b"/>
    <p:sldId xmlns:r="http://schemas.openxmlformats.org/officeDocument/2006/relationships" id="259" r:id="Ra8fc84a094584090"/>
    <p:sldId xmlns:r="http://schemas.openxmlformats.org/officeDocument/2006/relationships" id="260" r:id="Rcf2b7446d2de44b5"/>
    <p:sldId xmlns:r="http://schemas.openxmlformats.org/officeDocument/2006/relationships" id="261" r:id="R8643f41538554f69"/>
    <p:sldId xmlns:r="http://schemas.openxmlformats.org/officeDocument/2006/relationships" id="262" r:id="R90cbba6ab34b4b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86c640f7a4547" /><Relationship Type="http://schemas.openxmlformats.org/officeDocument/2006/relationships/slide" Target="/ppt/slides/slide1.xml" Id="Rbdea30cd061f4970" /><Relationship Type="http://schemas.openxmlformats.org/officeDocument/2006/relationships/slide" Target="/ppt/slides/slide2.xml" Id="R3b0891eee7fc490c" /><Relationship Type="http://schemas.openxmlformats.org/officeDocument/2006/relationships/slide" Target="/ppt/slides/slide3.xml" Id="Rd082c24bcac5477b" /><Relationship Type="http://schemas.openxmlformats.org/officeDocument/2006/relationships/slide" Target="/ppt/slides/slide4.xml" Id="Ra8fc84a094584090" /><Relationship Type="http://schemas.openxmlformats.org/officeDocument/2006/relationships/slide" Target="/ppt/slides/slide5.xml" Id="Rcf2b7446d2de44b5" /><Relationship Type="http://schemas.openxmlformats.org/officeDocument/2006/relationships/slide" Target="/ppt/slides/slide6.xml" Id="R8643f41538554f69" /><Relationship Type="http://schemas.openxmlformats.org/officeDocument/2006/relationships/slide" Target="/ppt/slides/slide7.xml" Id="R90cbba6ab34b4b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2128cbd30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a2be51aeb4ae4" /><Relationship Type="http://schemas.openxmlformats.org/officeDocument/2006/relationships/theme" Target="/ppt/slideMasters/theme/theme1.xml" Id="Rb7dbe07bba6849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a2be51aeb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10008bb97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79b22169c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af8b875c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f90c76a3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2c73d1b7f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599121d804d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53660f6aa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APARTNER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APARTNER HOLDING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 CAPITAL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NORDSANDS FJÀRFESTINGARFELAG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Bjerklyveien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935 629 845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HOLDING AS</a:t>
            </a:r>
          </a:p>
        </p:txBody>
      </p:sp>
    </p:spTree>
  </p:cSld>
  <p:clrMapOvr>
    <a:masterClrMapping xmlns:a="http://schemas.openxmlformats.org/drawingml/2006/main"/>
  </p:clrMapOvr>
</p:sld>
</file>