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cadddde66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812e5b45f4bcb"/>
  </p:sldMasterIdLst>
  <p:sldIdLst>
    <p:sldId xmlns:r="http://schemas.openxmlformats.org/officeDocument/2006/relationships" id="256" r:id="R8ddc48ab5b574316"/>
    <p:sldId xmlns:r="http://schemas.openxmlformats.org/officeDocument/2006/relationships" id="257" r:id="R52df7f7153cf4cdd"/>
    <p:sldId xmlns:r="http://schemas.openxmlformats.org/officeDocument/2006/relationships" id="258" r:id="Raf81d019435745c1"/>
    <p:sldId xmlns:r="http://schemas.openxmlformats.org/officeDocument/2006/relationships" id="259" r:id="Rea99d13c8dea49a6"/>
    <p:sldId xmlns:r="http://schemas.openxmlformats.org/officeDocument/2006/relationships" id="260" r:id="R4f18a354a0f6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812e5b45f4bcb" /><Relationship Type="http://schemas.openxmlformats.org/officeDocument/2006/relationships/slide" Target="/ppt/slides/slide1.xml" Id="R8ddc48ab5b574316" /><Relationship Type="http://schemas.openxmlformats.org/officeDocument/2006/relationships/slide" Target="/ppt/slides/slide2.xml" Id="R52df7f7153cf4cdd" /><Relationship Type="http://schemas.openxmlformats.org/officeDocument/2006/relationships/slide" Target="/ppt/slides/slide3.xml" Id="Raf81d019435745c1" /><Relationship Type="http://schemas.openxmlformats.org/officeDocument/2006/relationships/slide" Target="/ppt/slides/slide4.xml" Id="Rea99d13c8dea49a6" /><Relationship Type="http://schemas.openxmlformats.org/officeDocument/2006/relationships/slide" Target="/ppt/slides/slide5.xml" Id="R4f18a354a0f6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8a4e74cea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1569f7c46457f" /><Relationship Type="http://schemas.openxmlformats.org/officeDocument/2006/relationships/theme" Target="/ppt/slideMasters/theme/theme1.xml" Id="R663fdb6a6e5e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1569f7c46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d5e33e309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6b40b6bb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4cf8287e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f8451897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a6cbcd9aa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BIBELSELSKAP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BIBELSELSKAP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64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post@bibel.no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www.bibel.no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