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c38c46fe5744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114814e228412e"/>
  </p:sldMasterIdLst>
  <p:sldIdLst>
    <p:sldId xmlns:r="http://schemas.openxmlformats.org/officeDocument/2006/relationships" id="256" r:id="R8888fd66088a497e"/>
    <p:sldId xmlns:r="http://schemas.openxmlformats.org/officeDocument/2006/relationships" id="257" r:id="R6aa7126c73e94005"/>
    <p:sldId xmlns:r="http://schemas.openxmlformats.org/officeDocument/2006/relationships" id="258" r:id="R5fd34c8ffbb7430c"/>
    <p:sldId xmlns:r="http://schemas.openxmlformats.org/officeDocument/2006/relationships" id="259" r:id="R245cc8efe2ad4048"/>
    <p:sldId xmlns:r="http://schemas.openxmlformats.org/officeDocument/2006/relationships" id="260" r:id="Re85c5963f46540c9"/>
    <p:sldId xmlns:r="http://schemas.openxmlformats.org/officeDocument/2006/relationships" id="261" r:id="Re0766b6e2fd4496c"/>
    <p:sldId xmlns:r="http://schemas.openxmlformats.org/officeDocument/2006/relationships" id="262" r:id="R2adf2f8a0dcc464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114814e228412e" /><Relationship Type="http://schemas.openxmlformats.org/officeDocument/2006/relationships/slide" Target="/ppt/slides/slide1.xml" Id="R8888fd66088a497e" /><Relationship Type="http://schemas.openxmlformats.org/officeDocument/2006/relationships/slide" Target="/ppt/slides/slide2.xml" Id="R6aa7126c73e94005" /><Relationship Type="http://schemas.openxmlformats.org/officeDocument/2006/relationships/slide" Target="/ppt/slides/slide3.xml" Id="R5fd34c8ffbb7430c" /><Relationship Type="http://schemas.openxmlformats.org/officeDocument/2006/relationships/slide" Target="/ppt/slides/slide4.xml" Id="R245cc8efe2ad4048" /><Relationship Type="http://schemas.openxmlformats.org/officeDocument/2006/relationships/slide" Target="/ppt/slides/slide5.xml" Id="Re85c5963f46540c9" /><Relationship Type="http://schemas.openxmlformats.org/officeDocument/2006/relationships/slide" Target="/ppt/slides/slide6.xml" Id="Re0766b6e2fd4496c" /><Relationship Type="http://schemas.openxmlformats.org/officeDocument/2006/relationships/slide" Target="/ppt/slides/slide7.xml" Id="R2adf2f8a0dcc46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428320af164c4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4dff1c2604f7f" /><Relationship Type="http://schemas.openxmlformats.org/officeDocument/2006/relationships/theme" Target="/ppt/slideMasters/theme/theme1.xml" Id="R9d1db926466a4d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24dff1c2604f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ff477f3bd4460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3f4ba720f843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8b897ae0a24c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7d07e31a884f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be0368fc0b424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7f4a80101841a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7f472bcc5d4d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ROLAND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ROLAND REVISJON AS ble etablert [år] og holder til i Mandal.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1 349 712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1 256 784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980 740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1 010 740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3 429 459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B.O INVEST AS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OLAV ROLAND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Oksevollen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4514 Mandal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935 549 248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ROLAND REVISJON AS</a:t>
            </a:r>
          </a:p>
        </p:txBody>
      </p:sp>
    </p:spTree>
  </p:cSld>
  <p:clrMapOvr>
    <a:masterClrMapping xmlns:a="http://schemas.openxmlformats.org/drawingml/2006/main"/>
  </p:clrMapOvr>
</p:sld>
</file>