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6fab83fd26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e9629d9204a65"/>
  </p:sldMasterIdLst>
  <p:sldIdLst>
    <p:sldId xmlns:r="http://schemas.openxmlformats.org/officeDocument/2006/relationships" id="256" r:id="R62b0e81a7d154a75"/>
    <p:sldId xmlns:r="http://schemas.openxmlformats.org/officeDocument/2006/relationships" id="257" r:id="R50f23830e82a4b89"/>
    <p:sldId xmlns:r="http://schemas.openxmlformats.org/officeDocument/2006/relationships" id="258" r:id="R86aaed4df19b458e"/>
    <p:sldId xmlns:r="http://schemas.openxmlformats.org/officeDocument/2006/relationships" id="259" r:id="R31e85c5b6c8e48af"/>
    <p:sldId xmlns:r="http://schemas.openxmlformats.org/officeDocument/2006/relationships" id="260" r:id="Rcb0d68e519564880"/>
    <p:sldId xmlns:r="http://schemas.openxmlformats.org/officeDocument/2006/relationships" id="261" r:id="R2a94f7e17aee4144"/>
    <p:sldId xmlns:r="http://schemas.openxmlformats.org/officeDocument/2006/relationships" id="262" r:id="Rb1e4c1581f1e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e9629d9204a65" /><Relationship Type="http://schemas.openxmlformats.org/officeDocument/2006/relationships/slide" Target="/ppt/slides/slide1.xml" Id="R62b0e81a7d154a75" /><Relationship Type="http://schemas.openxmlformats.org/officeDocument/2006/relationships/slide" Target="/ppt/slides/slide2.xml" Id="R50f23830e82a4b89" /><Relationship Type="http://schemas.openxmlformats.org/officeDocument/2006/relationships/slide" Target="/ppt/slides/slide3.xml" Id="R86aaed4df19b458e" /><Relationship Type="http://schemas.openxmlformats.org/officeDocument/2006/relationships/slide" Target="/ppt/slides/slide4.xml" Id="R31e85c5b6c8e48af" /><Relationship Type="http://schemas.openxmlformats.org/officeDocument/2006/relationships/slide" Target="/ppt/slides/slide5.xml" Id="Rcb0d68e519564880" /><Relationship Type="http://schemas.openxmlformats.org/officeDocument/2006/relationships/slide" Target="/ppt/slides/slide6.xml" Id="R2a94f7e17aee4144" /><Relationship Type="http://schemas.openxmlformats.org/officeDocument/2006/relationships/slide" Target="/ppt/slides/slide7.xml" Id="Rb1e4c1581f1e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24e69e984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c4da83174925" /><Relationship Type="http://schemas.openxmlformats.org/officeDocument/2006/relationships/theme" Target="/ppt/slideMasters/theme/theme1.xml" Id="R64416bc8dcc5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a8c4da831749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ea0804788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6e5c41ee346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77cd5683e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4c676e6dc4b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62eda14d7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923ff5c2b49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41f4829e5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 CAPITAL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Rishaugveien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935 518 032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 CAPITAL AS</a:t>
            </a:r>
          </a:p>
        </p:txBody>
      </p:sp>
    </p:spTree>
  </p:cSld>
  <p:clrMapOvr>
    <a:masterClrMapping xmlns:a="http://schemas.openxmlformats.org/drawingml/2006/main"/>
  </p:clrMapOvr>
</p:sld>
</file>