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ec91a87ef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08a4361ed4909"/>
  </p:sldMasterIdLst>
  <p:sldIdLst>
    <p:sldId xmlns:r="http://schemas.openxmlformats.org/officeDocument/2006/relationships" id="256" r:id="R536139a0b97a4461"/>
    <p:sldId xmlns:r="http://schemas.openxmlformats.org/officeDocument/2006/relationships" id="257" r:id="R76fbd9140b7948bc"/>
    <p:sldId xmlns:r="http://schemas.openxmlformats.org/officeDocument/2006/relationships" id="258" r:id="Rc0dc467933c641ed"/>
    <p:sldId xmlns:r="http://schemas.openxmlformats.org/officeDocument/2006/relationships" id="259" r:id="Re71d5d1fcc744981"/>
    <p:sldId xmlns:r="http://schemas.openxmlformats.org/officeDocument/2006/relationships" id="260" r:id="R0af7644dfb454438"/>
    <p:sldId xmlns:r="http://schemas.openxmlformats.org/officeDocument/2006/relationships" id="261" r:id="R76bc85cc8b064b95"/>
    <p:sldId xmlns:r="http://schemas.openxmlformats.org/officeDocument/2006/relationships" id="262" r:id="R1889f94b2aea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08a4361ed4909" /><Relationship Type="http://schemas.openxmlformats.org/officeDocument/2006/relationships/slide" Target="/ppt/slides/slide1.xml" Id="R536139a0b97a4461" /><Relationship Type="http://schemas.openxmlformats.org/officeDocument/2006/relationships/slide" Target="/ppt/slides/slide2.xml" Id="R76fbd9140b7948bc" /><Relationship Type="http://schemas.openxmlformats.org/officeDocument/2006/relationships/slide" Target="/ppt/slides/slide3.xml" Id="Rc0dc467933c641ed" /><Relationship Type="http://schemas.openxmlformats.org/officeDocument/2006/relationships/slide" Target="/ppt/slides/slide4.xml" Id="Re71d5d1fcc744981" /><Relationship Type="http://schemas.openxmlformats.org/officeDocument/2006/relationships/slide" Target="/ppt/slides/slide5.xml" Id="R0af7644dfb454438" /><Relationship Type="http://schemas.openxmlformats.org/officeDocument/2006/relationships/slide" Target="/ppt/slides/slide6.xml" Id="R76bc85cc8b064b95" /><Relationship Type="http://schemas.openxmlformats.org/officeDocument/2006/relationships/slide" Target="/ppt/slides/slide7.xml" Id="R1889f94b2aea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1cf7b7ffe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527f316bc4606" /><Relationship Type="http://schemas.openxmlformats.org/officeDocument/2006/relationships/theme" Target="/ppt/slideMasters/theme/theme1.xml" Id="R3579876b3c5a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527f316bc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6c1c889c1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c20f79d36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801d065b4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c83a285eb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ae70f499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851f5d791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d34327ff0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47 588 240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47 883 315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57742633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935 515 165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