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faef6b0da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a8f0637034a9c"/>
  </p:sldMasterIdLst>
  <p:sldIdLst>
    <p:sldId xmlns:r="http://schemas.openxmlformats.org/officeDocument/2006/relationships" id="256" r:id="R00443049aca6421c"/>
    <p:sldId xmlns:r="http://schemas.openxmlformats.org/officeDocument/2006/relationships" id="257" r:id="R1c5265f50edb4e4f"/>
    <p:sldId xmlns:r="http://schemas.openxmlformats.org/officeDocument/2006/relationships" id="258" r:id="R11d07d559ef34c41"/>
    <p:sldId xmlns:r="http://schemas.openxmlformats.org/officeDocument/2006/relationships" id="259" r:id="R5669d9d7e24b4163"/>
    <p:sldId xmlns:r="http://schemas.openxmlformats.org/officeDocument/2006/relationships" id="260" r:id="Rfdf47906f18c4dba"/>
    <p:sldId xmlns:r="http://schemas.openxmlformats.org/officeDocument/2006/relationships" id="261" r:id="Rfc32647faf824741"/>
    <p:sldId xmlns:r="http://schemas.openxmlformats.org/officeDocument/2006/relationships" id="262" r:id="R34eec7a29b70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a8f0637034a9c" /><Relationship Type="http://schemas.openxmlformats.org/officeDocument/2006/relationships/slide" Target="/ppt/slides/slide1.xml" Id="R00443049aca6421c" /><Relationship Type="http://schemas.openxmlformats.org/officeDocument/2006/relationships/slide" Target="/ppt/slides/slide2.xml" Id="R1c5265f50edb4e4f" /><Relationship Type="http://schemas.openxmlformats.org/officeDocument/2006/relationships/slide" Target="/ppt/slides/slide3.xml" Id="R11d07d559ef34c41" /><Relationship Type="http://schemas.openxmlformats.org/officeDocument/2006/relationships/slide" Target="/ppt/slides/slide4.xml" Id="R5669d9d7e24b4163" /><Relationship Type="http://schemas.openxmlformats.org/officeDocument/2006/relationships/slide" Target="/ppt/slides/slide5.xml" Id="Rfdf47906f18c4dba" /><Relationship Type="http://schemas.openxmlformats.org/officeDocument/2006/relationships/slide" Target="/ppt/slides/slide6.xml" Id="Rfc32647faf824741" /><Relationship Type="http://schemas.openxmlformats.org/officeDocument/2006/relationships/slide" Target="/ppt/slides/slide7.xml" Id="R34eec7a29b70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81758590c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4aa8ec2d74e9d" /><Relationship Type="http://schemas.openxmlformats.org/officeDocument/2006/relationships/theme" Target="/ppt/slideMasters/theme/theme1.xml" Id="Rf6990983ca0b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4aa8ec2d7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9b3f5ffb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8b62ab774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8dcf22fb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d1fa2672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05307ada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b6d6f90542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63412dda4f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EVYTS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EVYTS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8 150 649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8 202 160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STYVE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935 512 905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EVYTS AS</a:t>
            </a:r>
          </a:p>
        </p:txBody>
      </p:sp>
    </p:spTree>
  </p:cSld>
  <p:clrMapOvr>
    <a:masterClrMapping xmlns:a="http://schemas.openxmlformats.org/drawingml/2006/main"/>
  </p:clrMapOvr>
</p:sld>
</file>