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f03ee65f7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661c5a3e64640"/>
  </p:sldMasterIdLst>
  <p:sldIdLst>
    <p:sldId xmlns:r="http://schemas.openxmlformats.org/officeDocument/2006/relationships" id="256" r:id="R2a39d65ef50e47be"/>
    <p:sldId xmlns:r="http://schemas.openxmlformats.org/officeDocument/2006/relationships" id="257" r:id="R4b8c3c36eae24de4"/>
    <p:sldId xmlns:r="http://schemas.openxmlformats.org/officeDocument/2006/relationships" id="258" r:id="R8c828a023fd14555"/>
    <p:sldId xmlns:r="http://schemas.openxmlformats.org/officeDocument/2006/relationships" id="259" r:id="Raccce519f9de4fcb"/>
    <p:sldId xmlns:r="http://schemas.openxmlformats.org/officeDocument/2006/relationships" id="260" r:id="R33c6e88d4c524e18"/>
    <p:sldId xmlns:r="http://schemas.openxmlformats.org/officeDocument/2006/relationships" id="261" r:id="Rc1b53240db8a4b20"/>
    <p:sldId xmlns:r="http://schemas.openxmlformats.org/officeDocument/2006/relationships" id="262" r:id="R3ad703dd1c63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661c5a3e64640" /><Relationship Type="http://schemas.openxmlformats.org/officeDocument/2006/relationships/slide" Target="/ppt/slides/slide1.xml" Id="R2a39d65ef50e47be" /><Relationship Type="http://schemas.openxmlformats.org/officeDocument/2006/relationships/slide" Target="/ppt/slides/slide2.xml" Id="R4b8c3c36eae24de4" /><Relationship Type="http://schemas.openxmlformats.org/officeDocument/2006/relationships/slide" Target="/ppt/slides/slide3.xml" Id="R8c828a023fd14555" /><Relationship Type="http://schemas.openxmlformats.org/officeDocument/2006/relationships/slide" Target="/ppt/slides/slide4.xml" Id="Raccce519f9de4fcb" /><Relationship Type="http://schemas.openxmlformats.org/officeDocument/2006/relationships/slide" Target="/ppt/slides/slide5.xml" Id="R33c6e88d4c524e18" /><Relationship Type="http://schemas.openxmlformats.org/officeDocument/2006/relationships/slide" Target="/ppt/slides/slide6.xml" Id="Rc1b53240db8a4b20" /><Relationship Type="http://schemas.openxmlformats.org/officeDocument/2006/relationships/slide" Target="/ppt/slides/slide7.xml" Id="R3ad703dd1c63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e3cb2aab9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77c5e1fbe43a6" /><Relationship Type="http://schemas.openxmlformats.org/officeDocument/2006/relationships/theme" Target="/ppt/slideMasters/theme/theme1.xml" Id="R827002a3025a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77c5e1fbe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c7b8423d8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acffcefa5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27a7cdd5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7e97e98d4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861f65b39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d44ec21b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730792a2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5077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5077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5077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5077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5077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5077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5077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RØISLAND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5077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Fredneskroken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935 511 941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5077 AS</a:t>
            </a:r>
          </a:p>
        </p:txBody>
      </p:sp>
    </p:spTree>
  </p:cSld>
  <p:clrMapOvr>
    <a:masterClrMapping xmlns:a="http://schemas.openxmlformats.org/drawingml/2006/main"/>
  </p:clrMapOvr>
</p:sld>
</file>