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79b7455d440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bcc8e8345346aa"/>
  </p:sldMasterIdLst>
  <p:sldIdLst>
    <p:sldId xmlns:r="http://schemas.openxmlformats.org/officeDocument/2006/relationships" id="256" r:id="Rce3e3d98e4124e09"/>
    <p:sldId xmlns:r="http://schemas.openxmlformats.org/officeDocument/2006/relationships" id="257" r:id="Rcbc2964e1fc441b9"/>
    <p:sldId xmlns:r="http://schemas.openxmlformats.org/officeDocument/2006/relationships" id="258" r:id="R5b9bac66abc147a1"/>
    <p:sldId xmlns:r="http://schemas.openxmlformats.org/officeDocument/2006/relationships" id="259" r:id="Rd58a004ddd1f4b90"/>
    <p:sldId xmlns:r="http://schemas.openxmlformats.org/officeDocument/2006/relationships" id="260" r:id="Re72ca7af15044a80"/>
    <p:sldId xmlns:r="http://schemas.openxmlformats.org/officeDocument/2006/relationships" id="261" r:id="Rfbaca3848f814f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cc8e8345346aa" /><Relationship Type="http://schemas.openxmlformats.org/officeDocument/2006/relationships/slide" Target="/ppt/slides/slide1.xml" Id="Rce3e3d98e4124e09" /><Relationship Type="http://schemas.openxmlformats.org/officeDocument/2006/relationships/slide" Target="/ppt/slides/slide2.xml" Id="Rcbc2964e1fc441b9" /><Relationship Type="http://schemas.openxmlformats.org/officeDocument/2006/relationships/slide" Target="/ppt/slides/slide3.xml" Id="R5b9bac66abc147a1" /><Relationship Type="http://schemas.openxmlformats.org/officeDocument/2006/relationships/slide" Target="/ppt/slides/slide4.xml" Id="Rd58a004ddd1f4b90" /><Relationship Type="http://schemas.openxmlformats.org/officeDocument/2006/relationships/slide" Target="/ppt/slides/slide5.xml" Id="Re72ca7af15044a80" /><Relationship Type="http://schemas.openxmlformats.org/officeDocument/2006/relationships/slide" Target="/ppt/slides/slide6.xml" Id="Rfbaca3848f814f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03d489abe49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1269307d441aa" /><Relationship Type="http://schemas.openxmlformats.org/officeDocument/2006/relationships/theme" Target="/ppt/slideMasters/theme/theme1.xml" Id="Rdc7fd2e176ed4d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91269307d441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f9a58ae0046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e9f3ef0f643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58899523e4f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2812511a04f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10633cc2145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e122ff2a34f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APRI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1 319 986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−103 547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−61 547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935 502 950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