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cf23203b2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4fd8832dc44e9"/>
  </p:sldMasterIdLst>
  <p:sldIdLst>
    <p:sldId xmlns:r="http://schemas.openxmlformats.org/officeDocument/2006/relationships" id="256" r:id="Rc819ef82e9424f11"/>
    <p:sldId xmlns:r="http://schemas.openxmlformats.org/officeDocument/2006/relationships" id="257" r:id="Rfc4db39ae96148be"/>
    <p:sldId xmlns:r="http://schemas.openxmlformats.org/officeDocument/2006/relationships" id="258" r:id="Rc15b84beb4184c96"/>
    <p:sldId xmlns:r="http://schemas.openxmlformats.org/officeDocument/2006/relationships" id="259" r:id="R73d087e0575740d9"/>
    <p:sldId xmlns:r="http://schemas.openxmlformats.org/officeDocument/2006/relationships" id="260" r:id="R607121abbc9949be"/>
    <p:sldId xmlns:r="http://schemas.openxmlformats.org/officeDocument/2006/relationships" id="261" r:id="Raadac9b5f2584e59"/>
    <p:sldId xmlns:r="http://schemas.openxmlformats.org/officeDocument/2006/relationships" id="262" r:id="Rcc7f19436958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4fd8832dc44e9" /><Relationship Type="http://schemas.openxmlformats.org/officeDocument/2006/relationships/slide" Target="/ppt/slides/slide1.xml" Id="Rc819ef82e9424f11" /><Relationship Type="http://schemas.openxmlformats.org/officeDocument/2006/relationships/slide" Target="/ppt/slides/slide2.xml" Id="Rfc4db39ae96148be" /><Relationship Type="http://schemas.openxmlformats.org/officeDocument/2006/relationships/slide" Target="/ppt/slides/slide3.xml" Id="Rc15b84beb4184c96" /><Relationship Type="http://schemas.openxmlformats.org/officeDocument/2006/relationships/slide" Target="/ppt/slides/slide4.xml" Id="R73d087e0575740d9" /><Relationship Type="http://schemas.openxmlformats.org/officeDocument/2006/relationships/slide" Target="/ppt/slides/slide5.xml" Id="R607121abbc9949be" /><Relationship Type="http://schemas.openxmlformats.org/officeDocument/2006/relationships/slide" Target="/ppt/slides/slide6.xml" Id="Raadac9b5f2584e59" /><Relationship Type="http://schemas.openxmlformats.org/officeDocument/2006/relationships/slide" Target="/ppt/slides/slide7.xml" Id="Rcc7f19436958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477aa7a32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b7397b51e44e5" /><Relationship Type="http://schemas.openxmlformats.org/officeDocument/2006/relationships/theme" Target="/ppt/slideMasters/theme/theme1.xml" Id="R66bf611254e8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b7397b51e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ea60c65d1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04a0e83c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738e36f3a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5cd42e2a3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e6856ebe1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86a9514804c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88111b26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