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7eaa16a6b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7ec6159f147d5"/>
  </p:sldMasterIdLst>
  <p:sldIdLst>
    <p:sldId xmlns:r="http://schemas.openxmlformats.org/officeDocument/2006/relationships" id="256" r:id="Re5c96adfb9394dc9"/>
    <p:sldId xmlns:r="http://schemas.openxmlformats.org/officeDocument/2006/relationships" id="257" r:id="Rf4ea3442d20644d6"/>
    <p:sldId xmlns:r="http://schemas.openxmlformats.org/officeDocument/2006/relationships" id="258" r:id="R17cce7afdaa94618"/>
    <p:sldId xmlns:r="http://schemas.openxmlformats.org/officeDocument/2006/relationships" id="259" r:id="R524f5f039f714ced"/>
    <p:sldId xmlns:r="http://schemas.openxmlformats.org/officeDocument/2006/relationships" id="260" r:id="Re1f8f2e38be8494c"/>
    <p:sldId xmlns:r="http://schemas.openxmlformats.org/officeDocument/2006/relationships" id="261" r:id="Rd21ebb18816240ae"/>
    <p:sldId xmlns:r="http://schemas.openxmlformats.org/officeDocument/2006/relationships" id="262" r:id="Rda0ca9ce8681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7ec6159f147d5" /><Relationship Type="http://schemas.openxmlformats.org/officeDocument/2006/relationships/slide" Target="/ppt/slides/slide1.xml" Id="Re5c96adfb9394dc9" /><Relationship Type="http://schemas.openxmlformats.org/officeDocument/2006/relationships/slide" Target="/ppt/slides/slide2.xml" Id="Rf4ea3442d20644d6" /><Relationship Type="http://schemas.openxmlformats.org/officeDocument/2006/relationships/slide" Target="/ppt/slides/slide3.xml" Id="R17cce7afdaa94618" /><Relationship Type="http://schemas.openxmlformats.org/officeDocument/2006/relationships/slide" Target="/ppt/slides/slide4.xml" Id="R524f5f039f714ced" /><Relationship Type="http://schemas.openxmlformats.org/officeDocument/2006/relationships/slide" Target="/ppt/slides/slide5.xml" Id="Re1f8f2e38be8494c" /><Relationship Type="http://schemas.openxmlformats.org/officeDocument/2006/relationships/slide" Target="/ppt/slides/slide6.xml" Id="Rd21ebb18816240ae" /><Relationship Type="http://schemas.openxmlformats.org/officeDocument/2006/relationships/slide" Target="/ppt/slides/slide7.xml" Id="Rda0ca9ce8681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0b585b2a6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954c509548b0" /><Relationship Type="http://schemas.openxmlformats.org/officeDocument/2006/relationships/theme" Target="/ppt/slideMasters/theme/theme1.xml" Id="R8027e422a418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f954c5095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5a219f87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ba5a76ff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c3cf47d8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5806f4ca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a6b881ed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4a5c4f314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6e5bb7e4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W.S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W.S INVESTMENT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2 849 756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EVA ULSLETTEN SKATT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W.S INVESTMENT AS</a:t>
            </a:r>
          </a:p>
        </p:txBody>
      </p:sp>
    </p:spTree>
  </p:cSld>
  <p:clrMapOvr>
    <a:masterClrMapping xmlns:a="http://schemas.openxmlformats.org/drawingml/2006/main"/>
  </p:clrMapOvr>
</p:sld>
</file>