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09c31028d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61e94b68348f2"/>
  </p:sldMasterIdLst>
  <p:sldIdLst>
    <p:sldId xmlns:r="http://schemas.openxmlformats.org/officeDocument/2006/relationships" id="256" r:id="R62baf23200ea4b75"/>
    <p:sldId xmlns:r="http://schemas.openxmlformats.org/officeDocument/2006/relationships" id="257" r:id="Rb82f515a464c40a0"/>
    <p:sldId xmlns:r="http://schemas.openxmlformats.org/officeDocument/2006/relationships" id="258" r:id="Rcf63eb539952412c"/>
    <p:sldId xmlns:r="http://schemas.openxmlformats.org/officeDocument/2006/relationships" id="259" r:id="R7f1471b7b7cd43ac"/>
    <p:sldId xmlns:r="http://schemas.openxmlformats.org/officeDocument/2006/relationships" id="260" r:id="Ra38a05cef845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61e94b68348f2" /><Relationship Type="http://schemas.openxmlformats.org/officeDocument/2006/relationships/slide" Target="/ppt/slides/slide1.xml" Id="R62baf23200ea4b75" /><Relationship Type="http://schemas.openxmlformats.org/officeDocument/2006/relationships/slide" Target="/ppt/slides/slide2.xml" Id="Rb82f515a464c40a0" /><Relationship Type="http://schemas.openxmlformats.org/officeDocument/2006/relationships/slide" Target="/ppt/slides/slide3.xml" Id="Rcf63eb539952412c" /><Relationship Type="http://schemas.openxmlformats.org/officeDocument/2006/relationships/slide" Target="/ppt/slides/slide4.xml" Id="R7f1471b7b7cd43ac" /><Relationship Type="http://schemas.openxmlformats.org/officeDocument/2006/relationships/slide" Target="/ppt/slides/slide5.xml" Id="Ra38a05cef845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b4b4997bc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f9b30200448a" /><Relationship Type="http://schemas.openxmlformats.org/officeDocument/2006/relationships/theme" Target="/ppt/slideMasters/theme/theme1.xml" Id="R7d0d9613233b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7f9b30200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548a4dcbc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b86f96cf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cfd93ea2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878ab225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d7bd89d4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