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7e40e2bdc4b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b114ad136a4110"/>
  </p:sldMasterIdLst>
  <p:sldIdLst>
    <p:sldId xmlns:r="http://schemas.openxmlformats.org/officeDocument/2006/relationships" id="256" r:id="R310b3ecf8f2c4e1c"/>
    <p:sldId xmlns:r="http://schemas.openxmlformats.org/officeDocument/2006/relationships" id="257" r:id="R8bf2e5c697c24671"/>
    <p:sldId xmlns:r="http://schemas.openxmlformats.org/officeDocument/2006/relationships" id="258" r:id="Rfc8d20cf480c4136"/>
    <p:sldId xmlns:r="http://schemas.openxmlformats.org/officeDocument/2006/relationships" id="259" r:id="R4c3bcdad63b64ed8"/>
    <p:sldId xmlns:r="http://schemas.openxmlformats.org/officeDocument/2006/relationships" id="260" r:id="Rb9bbd56cbb6541d5"/>
    <p:sldId xmlns:r="http://schemas.openxmlformats.org/officeDocument/2006/relationships" id="261" r:id="Rd4e48c337cef49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b114ad136a4110" /><Relationship Type="http://schemas.openxmlformats.org/officeDocument/2006/relationships/slide" Target="/ppt/slides/slide1.xml" Id="R310b3ecf8f2c4e1c" /><Relationship Type="http://schemas.openxmlformats.org/officeDocument/2006/relationships/slide" Target="/ppt/slides/slide2.xml" Id="R8bf2e5c697c24671" /><Relationship Type="http://schemas.openxmlformats.org/officeDocument/2006/relationships/slide" Target="/ppt/slides/slide3.xml" Id="Rfc8d20cf480c4136" /><Relationship Type="http://schemas.openxmlformats.org/officeDocument/2006/relationships/slide" Target="/ppt/slides/slide4.xml" Id="R4c3bcdad63b64ed8" /><Relationship Type="http://schemas.openxmlformats.org/officeDocument/2006/relationships/slide" Target="/ppt/slides/slide5.xml" Id="Rb9bbd56cbb6541d5" /><Relationship Type="http://schemas.openxmlformats.org/officeDocument/2006/relationships/slide" Target="/ppt/slides/slide6.xml" Id="Rd4e48c337cef49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a31f41a9b48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a5b477f74a54" /><Relationship Type="http://schemas.openxmlformats.org/officeDocument/2006/relationships/theme" Target="/ppt/slideMasters/theme/theme1.xml" Id="R05dca77a3f85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baa5b477f74a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1e17721cb4f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0dbfa46054f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b6129ab0c4f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c76fe913944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ee1a772a843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027799d87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Dalatunvegen 258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5600 Norheimsund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935 454 549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SANDVEN</a:t>
            </a:r>
          </a:p>
        </p:txBody>
      </p:sp>
    </p:spTree>
  </p:cSld>
  <p:clrMapOvr>
    <a:masterClrMapping xmlns:a="http://schemas.openxmlformats.org/drawingml/2006/main"/>
  </p:clrMapOvr>
</p:sld>
</file>