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2db2744e5248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474a99bc414ae1"/>
  </p:sldMasterIdLst>
  <p:sldIdLst>
    <p:sldId xmlns:r="http://schemas.openxmlformats.org/officeDocument/2006/relationships" id="256" r:id="R73a2f0cdad094f24"/>
    <p:sldId xmlns:r="http://schemas.openxmlformats.org/officeDocument/2006/relationships" id="257" r:id="R48a06d46b6ea401e"/>
    <p:sldId xmlns:r="http://schemas.openxmlformats.org/officeDocument/2006/relationships" id="258" r:id="R5d73c40802b94b33"/>
    <p:sldId xmlns:r="http://schemas.openxmlformats.org/officeDocument/2006/relationships" id="259" r:id="Rb61e32c682aa4fb0"/>
    <p:sldId xmlns:r="http://schemas.openxmlformats.org/officeDocument/2006/relationships" id="260" r:id="R90393b8691704080"/>
    <p:sldId xmlns:r="http://schemas.openxmlformats.org/officeDocument/2006/relationships" id="261" r:id="R8f4ddb47f21a4f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474a99bc414ae1" /><Relationship Type="http://schemas.openxmlformats.org/officeDocument/2006/relationships/slide" Target="/ppt/slides/slide1.xml" Id="R73a2f0cdad094f24" /><Relationship Type="http://schemas.openxmlformats.org/officeDocument/2006/relationships/slide" Target="/ppt/slides/slide2.xml" Id="R48a06d46b6ea401e" /><Relationship Type="http://schemas.openxmlformats.org/officeDocument/2006/relationships/slide" Target="/ppt/slides/slide3.xml" Id="R5d73c40802b94b33" /><Relationship Type="http://schemas.openxmlformats.org/officeDocument/2006/relationships/slide" Target="/ppt/slides/slide4.xml" Id="Rb61e32c682aa4fb0" /><Relationship Type="http://schemas.openxmlformats.org/officeDocument/2006/relationships/slide" Target="/ppt/slides/slide5.xml" Id="R90393b8691704080" /><Relationship Type="http://schemas.openxmlformats.org/officeDocument/2006/relationships/slide" Target="/ppt/slides/slide6.xml" Id="R8f4ddb47f21a4f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8727c5888d4d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f90eddebd45c6" /><Relationship Type="http://schemas.openxmlformats.org/officeDocument/2006/relationships/theme" Target="/ppt/slideMasters/theme/theme1.xml" Id="R10f82953629241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2f90eddebd45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985f38af74a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4d03a1a914a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1eb5e857a47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710996d0e4d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5098b90d44d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de7bf6edd46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87 971 346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−53 783 550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−42 669 232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714 037 030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1 035 980 688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935 416 779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