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12bcace67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7b5ae374b4ebc"/>
  </p:sldMasterIdLst>
  <p:sldIdLst>
    <p:sldId xmlns:r="http://schemas.openxmlformats.org/officeDocument/2006/relationships" id="256" r:id="R119fdb5275104305"/>
    <p:sldId xmlns:r="http://schemas.openxmlformats.org/officeDocument/2006/relationships" id="257" r:id="R4e2d50a6e70a4e1f"/>
    <p:sldId xmlns:r="http://schemas.openxmlformats.org/officeDocument/2006/relationships" id="258" r:id="R398a976272b04462"/>
    <p:sldId xmlns:r="http://schemas.openxmlformats.org/officeDocument/2006/relationships" id="259" r:id="R2894c31e27e8491d"/>
    <p:sldId xmlns:r="http://schemas.openxmlformats.org/officeDocument/2006/relationships" id="260" r:id="R0a10c5cc34264f87"/>
    <p:sldId xmlns:r="http://schemas.openxmlformats.org/officeDocument/2006/relationships" id="261" r:id="R0b7af23ebe23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7b5ae374b4ebc" /><Relationship Type="http://schemas.openxmlformats.org/officeDocument/2006/relationships/slide" Target="/ppt/slides/slide1.xml" Id="R119fdb5275104305" /><Relationship Type="http://schemas.openxmlformats.org/officeDocument/2006/relationships/slide" Target="/ppt/slides/slide2.xml" Id="R4e2d50a6e70a4e1f" /><Relationship Type="http://schemas.openxmlformats.org/officeDocument/2006/relationships/slide" Target="/ppt/slides/slide3.xml" Id="R398a976272b04462" /><Relationship Type="http://schemas.openxmlformats.org/officeDocument/2006/relationships/slide" Target="/ppt/slides/slide4.xml" Id="R2894c31e27e8491d" /><Relationship Type="http://schemas.openxmlformats.org/officeDocument/2006/relationships/slide" Target="/ppt/slides/slide5.xml" Id="R0a10c5cc34264f87" /><Relationship Type="http://schemas.openxmlformats.org/officeDocument/2006/relationships/slide" Target="/ppt/slides/slide6.xml" Id="R0b7af23ebe23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13693bc24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ca62d97c54f13" /><Relationship Type="http://schemas.openxmlformats.org/officeDocument/2006/relationships/theme" Target="/ppt/slideMasters/theme/theme1.xml" Id="R2616045f8d00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ca62d97c5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342e249e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52004f2fc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968d8187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47d01566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54e7988c5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f4fd051f6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