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c4b7b7ddc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1bb2b5fcf4bf2"/>
  </p:sldMasterIdLst>
  <p:sldIdLst>
    <p:sldId xmlns:r="http://schemas.openxmlformats.org/officeDocument/2006/relationships" id="256" r:id="Rf1e4f9320ae5484b"/>
    <p:sldId xmlns:r="http://schemas.openxmlformats.org/officeDocument/2006/relationships" id="257" r:id="Rae864f3aad2f4523"/>
    <p:sldId xmlns:r="http://schemas.openxmlformats.org/officeDocument/2006/relationships" id="258" r:id="Re655277bfef24b4c"/>
    <p:sldId xmlns:r="http://schemas.openxmlformats.org/officeDocument/2006/relationships" id="259" r:id="R6405393f14e741eb"/>
    <p:sldId xmlns:r="http://schemas.openxmlformats.org/officeDocument/2006/relationships" id="260" r:id="R11843baedf3849e4"/>
    <p:sldId xmlns:r="http://schemas.openxmlformats.org/officeDocument/2006/relationships" id="261" r:id="Re1c9b92210654948"/>
    <p:sldId xmlns:r="http://schemas.openxmlformats.org/officeDocument/2006/relationships" id="262" r:id="R430e4e1fd63c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1bb2b5fcf4bf2" /><Relationship Type="http://schemas.openxmlformats.org/officeDocument/2006/relationships/slide" Target="/ppt/slides/slide1.xml" Id="Rf1e4f9320ae5484b" /><Relationship Type="http://schemas.openxmlformats.org/officeDocument/2006/relationships/slide" Target="/ppt/slides/slide2.xml" Id="Rae864f3aad2f4523" /><Relationship Type="http://schemas.openxmlformats.org/officeDocument/2006/relationships/slide" Target="/ppt/slides/slide3.xml" Id="Re655277bfef24b4c" /><Relationship Type="http://schemas.openxmlformats.org/officeDocument/2006/relationships/slide" Target="/ppt/slides/slide4.xml" Id="R6405393f14e741eb" /><Relationship Type="http://schemas.openxmlformats.org/officeDocument/2006/relationships/slide" Target="/ppt/slides/slide5.xml" Id="R11843baedf3849e4" /><Relationship Type="http://schemas.openxmlformats.org/officeDocument/2006/relationships/slide" Target="/ppt/slides/slide6.xml" Id="Re1c9b92210654948" /><Relationship Type="http://schemas.openxmlformats.org/officeDocument/2006/relationships/slide" Target="/ppt/slides/slide7.xml" Id="R430e4e1fd63c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196bc3be6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d6af4b88426a" /><Relationship Type="http://schemas.openxmlformats.org/officeDocument/2006/relationships/theme" Target="/ppt/slideMasters/theme/theme1.xml" Id="Re2f8c817751f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6d6af4b88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26a4584d6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42f4ff9642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90e308d91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c082e97ff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6b7086576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8d653b223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f51ddd77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CAPO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2 511 160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935 362 083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CAPO AS</a:t>
            </a:r>
          </a:p>
        </p:txBody>
      </p:sp>
    </p:spTree>
  </p:cSld>
  <p:clrMapOvr>
    <a:masterClrMapping xmlns:a="http://schemas.openxmlformats.org/drawingml/2006/main"/>
  </p:clrMapOvr>
</p:sld>
</file>