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29b7b2871c4e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87927ec0104a63"/>
  </p:sldMasterIdLst>
  <p:sldIdLst>
    <p:sldId xmlns:r="http://schemas.openxmlformats.org/officeDocument/2006/relationships" id="256" r:id="Rb3fe5fee44ea4644"/>
    <p:sldId xmlns:r="http://schemas.openxmlformats.org/officeDocument/2006/relationships" id="257" r:id="Re0e23be778344d15"/>
    <p:sldId xmlns:r="http://schemas.openxmlformats.org/officeDocument/2006/relationships" id="258" r:id="Rcca369b07af84133"/>
    <p:sldId xmlns:r="http://schemas.openxmlformats.org/officeDocument/2006/relationships" id="259" r:id="Rd412e9303bf640ad"/>
    <p:sldId xmlns:r="http://schemas.openxmlformats.org/officeDocument/2006/relationships" id="260" r:id="Ra0ce575cf1e84039"/>
    <p:sldId xmlns:r="http://schemas.openxmlformats.org/officeDocument/2006/relationships" id="261" r:id="R8641fa69673e4610"/>
    <p:sldId xmlns:r="http://schemas.openxmlformats.org/officeDocument/2006/relationships" id="262" r:id="R30a755f8a22c48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87927ec0104a63" /><Relationship Type="http://schemas.openxmlformats.org/officeDocument/2006/relationships/slide" Target="/ppt/slides/slide1.xml" Id="Rb3fe5fee44ea4644" /><Relationship Type="http://schemas.openxmlformats.org/officeDocument/2006/relationships/slide" Target="/ppt/slides/slide2.xml" Id="Re0e23be778344d15" /><Relationship Type="http://schemas.openxmlformats.org/officeDocument/2006/relationships/slide" Target="/ppt/slides/slide3.xml" Id="Rcca369b07af84133" /><Relationship Type="http://schemas.openxmlformats.org/officeDocument/2006/relationships/slide" Target="/ppt/slides/slide4.xml" Id="Rd412e9303bf640ad" /><Relationship Type="http://schemas.openxmlformats.org/officeDocument/2006/relationships/slide" Target="/ppt/slides/slide5.xml" Id="Ra0ce575cf1e84039" /><Relationship Type="http://schemas.openxmlformats.org/officeDocument/2006/relationships/slide" Target="/ppt/slides/slide6.xml" Id="R8641fa69673e4610" /><Relationship Type="http://schemas.openxmlformats.org/officeDocument/2006/relationships/slide" Target="/ppt/slides/slide7.xml" Id="R30a755f8a22c48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e871bddf9749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e93aab86f4629" /><Relationship Type="http://schemas.openxmlformats.org/officeDocument/2006/relationships/theme" Target="/ppt/slideMasters/theme/theme1.xml" Id="Rd20d3d8a98a94a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fe93aab86f46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406bbbebe44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ea1fdabd945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e88bf894348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dbb4ea60c4c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58dc86a6f4a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867429be344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7c56447db42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JBINVEST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3 487 438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BÅSERUD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Svaleveien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4956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935 349 001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JBINVEST AS</a:t>
            </a:r>
          </a:p>
        </p:txBody>
      </p:sp>
    </p:spTree>
  </p:cSld>
  <p:clrMapOvr>
    <a:masterClrMapping xmlns:a="http://schemas.openxmlformats.org/drawingml/2006/main"/>
  </p:clrMapOvr>
</p:sld>
</file>