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ea2964656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edce74b5b4e8b"/>
  </p:sldMasterIdLst>
  <p:sldIdLst>
    <p:sldId xmlns:r="http://schemas.openxmlformats.org/officeDocument/2006/relationships" id="256" r:id="R2fb20cb991754679"/>
    <p:sldId xmlns:r="http://schemas.openxmlformats.org/officeDocument/2006/relationships" id="257" r:id="Raf25c50c9b6a4155"/>
    <p:sldId xmlns:r="http://schemas.openxmlformats.org/officeDocument/2006/relationships" id="258" r:id="Rdefb98fa0c5c428f"/>
    <p:sldId xmlns:r="http://schemas.openxmlformats.org/officeDocument/2006/relationships" id="259" r:id="R277c4c1b39994e73"/>
    <p:sldId xmlns:r="http://schemas.openxmlformats.org/officeDocument/2006/relationships" id="260" r:id="R542196bfa6af4cfe"/>
    <p:sldId xmlns:r="http://schemas.openxmlformats.org/officeDocument/2006/relationships" id="261" r:id="R29cf1052ff6b44e0"/>
    <p:sldId xmlns:r="http://schemas.openxmlformats.org/officeDocument/2006/relationships" id="262" r:id="R9cd20d627731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edce74b5b4e8b" /><Relationship Type="http://schemas.openxmlformats.org/officeDocument/2006/relationships/slide" Target="/ppt/slides/slide1.xml" Id="R2fb20cb991754679" /><Relationship Type="http://schemas.openxmlformats.org/officeDocument/2006/relationships/slide" Target="/ppt/slides/slide2.xml" Id="Raf25c50c9b6a4155" /><Relationship Type="http://schemas.openxmlformats.org/officeDocument/2006/relationships/slide" Target="/ppt/slides/slide3.xml" Id="Rdefb98fa0c5c428f" /><Relationship Type="http://schemas.openxmlformats.org/officeDocument/2006/relationships/slide" Target="/ppt/slides/slide4.xml" Id="R277c4c1b39994e73" /><Relationship Type="http://schemas.openxmlformats.org/officeDocument/2006/relationships/slide" Target="/ppt/slides/slide5.xml" Id="R542196bfa6af4cfe" /><Relationship Type="http://schemas.openxmlformats.org/officeDocument/2006/relationships/slide" Target="/ppt/slides/slide6.xml" Id="R29cf1052ff6b44e0" /><Relationship Type="http://schemas.openxmlformats.org/officeDocument/2006/relationships/slide" Target="/ppt/slides/slide7.xml" Id="R9cd20d627731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3e942d169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847c15d941fc" /><Relationship Type="http://schemas.openxmlformats.org/officeDocument/2006/relationships/theme" Target="/ppt/slideMasters/theme/theme1.xml" Id="R14a6a0ff2c98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7847c15d9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d1df1a2e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e9428fd0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2dad94b9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fef026be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7bb6efdd2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34cde3294b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9199c27ab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527 484 766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