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ebe99e245642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18b4dd53454cfa"/>
  </p:sldMasterIdLst>
  <p:sldIdLst>
    <p:sldId xmlns:r="http://schemas.openxmlformats.org/officeDocument/2006/relationships" id="256" r:id="R0a0d6e1c5d144beb"/>
    <p:sldId xmlns:r="http://schemas.openxmlformats.org/officeDocument/2006/relationships" id="257" r:id="R00ccc7fcd069419f"/>
    <p:sldId xmlns:r="http://schemas.openxmlformats.org/officeDocument/2006/relationships" id="258" r:id="R305e5b858a554b4e"/>
    <p:sldId xmlns:r="http://schemas.openxmlformats.org/officeDocument/2006/relationships" id="259" r:id="R6929144d9fe84b7f"/>
    <p:sldId xmlns:r="http://schemas.openxmlformats.org/officeDocument/2006/relationships" id="260" r:id="Rc1688fb131c04e00"/>
    <p:sldId xmlns:r="http://schemas.openxmlformats.org/officeDocument/2006/relationships" id="261" r:id="R5840b0b52d1a4c98"/>
    <p:sldId xmlns:r="http://schemas.openxmlformats.org/officeDocument/2006/relationships" id="262" r:id="R13eead588eac48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8b4dd53454cfa" /><Relationship Type="http://schemas.openxmlformats.org/officeDocument/2006/relationships/slide" Target="/ppt/slides/slide1.xml" Id="R0a0d6e1c5d144beb" /><Relationship Type="http://schemas.openxmlformats.org/officeDocument/2006/relationships/slide" Target="/ppt/slides/slide2.xml" Id="R00ccc7fcd069419f" /><Relationship Type="http://schemas.openxmlformats.org/officeDocument/2006/relationships/slide" Target="/ppt/slides/slide3.xml" Id="R305e5b858a554b4e" /><Relationship Type="http://schemas.openxmlformats.org/officeDocument/2006/relationships/slide" Target="/ppt/slides/slide4.xml" Id="R6929144d9fe84b7f" /><Relationship Type="http://schemas.openxmlformats.org/officeDocument/2006/relationships/slide" Target="/ppt/slides/slide5.xml" Id="Rc1688fb131c04e00" /><Relationship Type="http://schemas.openxmlformats.org/officeDocument/2006/relationships/slide" Target="/ppt/slides/slide6.xml" Id="R5840b0b52d1a4c98" /><Relationship Type="http://schemas.openxmlformats.org/officeDocument/2006/relationships/slide" Target="/ppt/slides/slide7.xml" Id="R13eead588eac48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350dc7e66e41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84ab7a54b4f87" /><Relationship Type="http://schemas.openxmlformats.org/officeDocument/2006/relationships/theme" Target="/ppt/slideMasters/theme/theme1.xml" Id="Rf210cc3df83046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e84ab7a54b4f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509874e4841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9f11c3c0f40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d278d5da440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11f7009254f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75ade49e747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0d15bbed848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a4b3288e547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VILFREDO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6 267 297 000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6 267 299 000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STØLE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935 302 552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