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ee0e485fa14f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312417017d4be3"/>
  </p:sldMasterIdLst>
  <p:sldIdLst>
    <p:sldId xmlns:r="http://schemas.openxmlformats.org/officeDocument/2006/relationships" id="256" r:id="R9ea7c8f109af42e5"/>
    <p:sldId xmlns:r="http://schemas.openxmlformats.org/officeDocument/2006/relationships" id="257" r:id="R5b25f1e66fe54a8a"/>
    <p:sldId xmlns:r="http://schemas.openxmlformats.org/officeDocument/2006/relationships" id="258" r:id="R5c75bec8c26e4466"/>
    <p:sldId xmlns:r="http://schemas.openxmlformats.org/officeDocument/2006/relationships" id="259" r:id="R5e7a9ec983c34e6a"/>
    <p:sldId xmlns:r="http://schemas.openxmlformats.org/officeDocument/2006/relationships" id="260" r:id="R2227d08339b043df"/>
    <p:sldId xmlns:r="http://schemas.openxmlformats.org/officeDocument/2006/relationships" id="261" r:id="Rf7b2710b129e41e8"/>
    <p:sldId xmlns:r="http://schemas.openxmlformats.org/officeDocument/2006/relationships" id="262" r:id="Rbd0bbb5f63884d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312417017d4be3" /><Relationship Type="http://schemas.openxmlformats.org/officeDocument/2006/relationships/slide" Target="/ppt/slides/slide1.xml" Id="R9ea7c8f109af42e5" /><Relationship Type="http://schemas.openxmlformats.org/officeDocument/2006/relationships/slide" Target="/ppt/slides/slide2.xml" Id="R5b25f1e66fe54a8a" /><Relationship Type="http://schemas.openxmlformats.org/officeDocument/2006/relationships/slide" Target="/ppt/slides/slide3.xml" Id="R5c75bec8c26e4466" /><Relationship Type="http://schemas.openxmlformats.org/officeDocument/2006/relationships/slide" Target="/ppt/slides/slide4.xml" Id="R5e7a9ec983c34e6a" /><Relationship Type="http://schemas.openxmlformats.org/officeDocument/2006/relationships/slide" Target="/ppt/slides/slide5.xml" Id="R2227d08339b043df" /><Relationship Type="http://schemas.openxmlformats.org/officeDocument/2006/relationships/slide" Target="/ppt/slides/slide6.xml" Id="Rf7b2710b129e41e8" /><Relationship Type="http://schemas.openxmlformats.org/officeDocument/2006/relationships/slide" Target="/ppt/slides/slide7.xml" Id="Rbd0bbb5f63884d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ff580658c54f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ec4adcad8493d" /><Relationship Type="http://schemas.openxmlformats.org/officeDocument/2006/relationships/theme" Target="/ppt/slideMasters/theme/theme1.xml" Id="R2350c8270bcb4d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aec4adcad849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7eacf586d48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bb65231c745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ee9e40b5346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886265e3e4c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64ca3220d4e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9306807554b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c3740466d4b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KLAR TOPCO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KLAR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KLAR TOPCO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KLAR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KLAR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KLAR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343 200 027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343 330 537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KLAR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LONGSHIP KLAR SPV AS  –  59,0 %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KLAR TOPCO AS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LONGSHIP KLAR SPV AS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BRÅTAN INVEST AS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DONUM INVEST AS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HVIBRA HOLDING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KLAR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Longship AS, Akersgata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935 301 947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KLAR TOPCO AS</a:t>
            </a:r>
          </a:p>
        </p:txBody>
      </p:sp>
    </p:spTree>
  </p:cSld>
  <p:clrMapOvr>
    <a:masterClrMapping xmlns:a="http://schemas.openxmlformats.org/drawingml/2006/main"/>
  </p:clrMapOvr>
</p:sld>
</file>