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bb1b209d6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281e56089401f"/>
  </p:sldMasterIdLst>
  <p:sldIdLst>
    <p:sldId xmlns:r="http://schemas.openxmlformats.org/officeDocument/2006/relationships" id="256" r:id="Rab0f57418df94803"/>
    <p:sldId xmlns:r="http://schemas.openxmlformats.org/officeDocument/2006/relationships" id="257" r:id="R553e0b9b789443ef"/>
    <p:sldId xmlns:r="http://schemas.openxmlformats.org/officeDocument/2006/relationships" id="258" r:id="Rf79b9143b22c4796"/>
    <p:sldId xmlns:r="http://schemas.openxmlformats.org/officeDocument/2006/relationships" id="259" r:id="R3d1fef67ffe24982"/>
    <p:sldId xmlns:r="http://schemas.openxmlformats.org/officeDocument/2006/relationships" id="260" r:id="R7fe2bbf16e0b4aff"/>
    <p:sldId xmlns:r="http://schemas.openxmlformats.org/officeDocument/2006/relationships" id="261" r:id="R5b1be4e548b84110"/>
    <p:sldId xmlns:r="http://schemas.openxmlformats.org/officeDocument/2006/relationships" id="262" r:id="Rc74ec56cfb694b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281e56089401f" /><Relationship Type="http://schemas.openxmlformats.org/officeDocument/2006/relationships/slide" Target="/ppt/slides/slide1.xml" Id="Rab0f57418df94803" /><Relationship Type="http://schemas.openxmlformats.org/officeDocument/2006/relationships/slide" Target="/ppt/slides/slide2.xml" Id="R553e0b9b789443ef" /><Relationship Type="http://schemas.openxmlformats.org/officeDocument/2006/relationships/slide" Target="/ppt/slides/slide3.xml" Id="Rf79b9143b22c4796" /><Relationship Type="http://schemas.openxmlformats.org/officeDocument/2006/relationships/slide" Target="/ppt/slides/slide4.xml" Id="R3d1fef67ffe24982" /><Relationship Type="http://schemas.openxmlformats.org/officeDocument/2006/relationships/slide" Target="/ppt/slides/slide5.xml" Id="R7fe2bbf16e0b4aff" /><Relationship Type="http://schemas.openxmlformats.org/officeDocument/2006/relationships/slide" Target="/ppt/slides/slide6.xml" Id="R5b1be4e548b84110" /><Relationship Type="http://schemas.openxmlformats.org/officeDocument/2006/relationships/slide" Target="/ppt/slides/slide7.xml" Id="Rc74ec56cfb694b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0e203adfa44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5dd5a074740be" /><Relationship Type="http://schemas.openxmlformats.org/officeDocument/2006/relationships/theme" Target="/ppt/slideMasters/theme/theme1.xml" Id="R8fddf2b22836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5dd5a0747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e2a91bd7a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f44767f0a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257eb2ff5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2ce80e136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d5e03ae05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2864bd2a42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d651eacf24a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PARTNERCO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PARTNERCO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15 187 856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15 187 856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KLAR TOPCO AS  –  35,2 %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BABYBELLY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BEIC INVEST AS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INVEST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HVIBRA HOLDING AS  –  8,8 %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Vaak AS, 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935 301 939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PARTNERCO AS</a:t>
            </a:r>
          </a:p>
        </p:txBody>
      </p:sp>
    </p:spTree>
  </p:cSld>
  <p:clrMapOvr>
    <a:masterClrMapping xmlns:a="http://schemas.openxmlformats.org/drawingml/2006/main"/>
  </p:clrMapOvr>
</p:sld>
</file>