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cf26f5500c41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8de298ec224b8c"/>
  </p:sldMasterIdLst>
  <p:sldIdLst>
    <p:sldId xmlns:r="http://schemas.openxmlformats.org/officeDocument/2006/relationships" id="256" r:id="R00c37c8015ec42d3"/>
    <p:sldId xmlns:r="http://schemas.openxmlformats.org/officeDocument/2006/relationships" id="257" r:id="R65c5d36c12ef4d3e"/>
    <p:sldId xmlns:r="http://schemas.openxmlformats.org/officeDocument/2006/relationships" id="258" r:id="R7e4dd5567352455f"/>
    <p:sldId xmlns:r="http://schemas.openxmlformats.org/officeDocument/2006/relationships" id="259" r:id="Rd97da481c16d4ca1"/>
    <p:sldId xmlns:r="http://schemas.openxmlformats.org/officeDocument/2006/relationships" id="260" r:id="R5b747379455d44b4"/>
    <p:sldId xmlns:r="http://schemas.openxmlformats.org/officeDocument/2006/relationships" id="261" r:id="Rdbcd16777ef640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de298ec224b8c" /><Relationship Type="http://schemas.openxmlformats.org/officeDocument/2006/relationships/slide" Target="/ppt/slides/slide1.xml" Id="R00c37c8015ec42d3" /><Relationship Type="http://schemas.openxmlformats.org/officeDocument/2006/relationships/slide" Target="/ppt/slides/slide2.xml" Id="R65c5d36c12ef4d3e" /><Relationship Type="http://schemas.openxmlformats.org/officeDocument/2006/relationships/slide" Target="/ppt/slides/slide3.xml" Id="R7e4dd5567352455f" /><Relationship Type="http://schemas.openxmlformats.org/officeDocument/2006/relationships/slide" Target="/ppt/slides/slide4.xml" Id="Rd97da481c16d4ca1" /><Relationship Type="http://schemas.openxmlformats.org/officeDocument/2006/relationships/slide" Target="/ppt/slides/slide5.xml" Id="R5b747379455d44b4" /><Relationship Type="http://schemas.openxmlformats.org/officeDocument/2006/relationships/slide" Target="/ppt/slides/slide6.xml" Id="Rdbcd16777ef640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a7da3bcbad44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9d33f3caa492c" /><Relationship Type="http://schemas.openxmlformats.org/officeDocument/2006/relationships/theme" Target="/ppt/slideMasters/theme/theme1.xml" Id="R17366318ab4048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a9d33f3caa49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2de5137024a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3f4afe23249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88681c1c34f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8e3ba60a34b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6e4a5b78946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cf3c905184f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LONGSHIP KLAR SPV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LONGSHIP KLAR SPV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LONGSHIP KLAR SPV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LONGSHIP KLAR SPV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LONGSHIP KLAR SPV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LONGSHIP KLAR SPV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230 621 249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230 621 601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LONGSHIP KLAR SPV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Longship AS, Akersgata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935 301 920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LONGSHIP KLAR SPV AS</a:t>
            </a:r>
          </a:p>
        </p:txBody>
      </p:sp>
    </p:spTree>
  </p:cSld>
  <p:clrMapOvr>
    <a:masterClrMapping xmlns:a="http://schemas.openxmlformats.org/drawingml/2006/main"/>
  </p:clrMapOvr>
</p:sld>
</file>