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c6d34b64a9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ab3693d5364b78"/>
  </p:sldMasterIdLst>
  <p:sldIdLst>
    <p:sldId xmlns:r="http://schemas.openxmlformats.org/officeDocument/2006/relationships" id="256" r:id="Rcbcd843d7bbe45a1"/>
    <p:sldId xmlns:r="http://schemas.openxmlformats.org/officeDocument/2006/relationships" id="257" r:id="Rfc030ce8d4f944f7"/>
    <p:sldId xmlns:r="http://schemas.openxmlformats.org/officeDocument/2006/relationships" id="258" r:id="R9b67d877418c4160"/>
    <p:sldId xmlns:r="http://schemas.openxmlformats.org/officeDocument/2006/relationships" id="259" r:id="R8c1213b1e89a443f"/>
    <p:sldId xmlns:r="http://schemas.openxmlformats.org/officeDocument/2006/relationships" id="260" r:id="R0293199bb5e04262"/>
    <p:sldId xmlns:r="http://schemas.openxmlformats.org/officeDocument/2006/relationships" id="261" r:id="R474aedcaacac42d8"/>
    <p:sldId xmlns:r="http://schemas.openxmlformats.org/officeDocument/2006/relationships" id="262" r:id="Re5961d7ada6045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b3693d5364b78" /><Relationship Type="http://schemas.openxmlformats.org/officeDocument/2006/relationships/slide" Target="/ppt/slides/slide1.xml" Id="Rcbcd843d7bbe45a1" /><Relationship Type="http://schemas.openxmlformats.org/officeDocument/2006/relationships/slide" Target="/ppt/slides/slide2.xml" Id="Rfc030ce8d4f944f7" /><Relationship Type="http://schemas.openxmlformats.org/officeDocument/2006/relationships/slide" Target="/ppt/slides/slide3.xml" Id="R9b67d877418c4160" /><Relationship Type="http://schemas.openxmlformats.org/officeDocument/2006/relationships/slide" Target="/ppt/slides/slide4.xml" Id="R8c1213b1e89a443f" /><Relationship Type="http://schemas.openxmlformats.org/officeDocument/2006/relationships/slide" Target="/ppt/slides/slide5.xml" Id="R0293199bb5e04262" /><Relationship Type="http://schemas.openxmlformats.org/officeDocument/2006/relationships/slide" Target="/ppt/slides/slide6.xml" Id="R474aedcaacac42d8" /><Relationship Type="http://schemas.openxmlformats.org/officeDocument/2006/relationships/slide" Target="/ppt/slides/slide7.xml" Id="Re5961d7ada6045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ca850785c4c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9cb5708e643f0" /><Relationship Type="http://schemas.openxmlformats.org/officeDocument/2006/relationships/theme" Target="/ppt/slideMasters/theme/theme1.xml" Id="R01ea8da1093644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99cb5708e643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b56e25e3d44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c3b56550c45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b0f49dc3e41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4b0e6d79d45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4dcdcaec94c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9582445cd41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925142dbd44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JANIN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−2 113 738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6 233 337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8 518 480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IVAR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Løkkalia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935 263 808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JANIN HOLDING AS</a:t>
            </a:r>
          </a:p>
        </p:txBody>
      </p:sp>
    </p:spTree>
  </p:cSld>
  <p:clrMapOvr>
    <a:masterClrMapping xmlns:a="http://schemas.openxmlformats.org/drawingml/2006/main"/>
  </p:clrMapOvr>
</p:sld>
</file>