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2371d490954d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763bf4c37b4ac4"/>
  </p:sldMasterIdLst>
  <p:sldIdLst>
    <p:sldId xmlns:r="http://schemas.openxmlformats.org/officeDocument/2006/relationships" id="256" r:id="Ra9b4f01295d24277"/>
    <p:sldId xmlns:r="http://schemas.openxmlformats.org/officeDocument/2006/relationships" id="257" r:id="R78075e5a3bba430c"/>
    <p:sldId xmlns:r="http://schemas.openxmlformats.org/officeDocument/2006/relationships" id="258" r:id="R53c621c20a5c4ed8"/>
    <p:sldId xmlns:r="http://schemas.openxmlformats.org/officeDocument/2006/relationships" id="259" r:id="Rac78c561f6174c97"/>
    <p:sldId xmlns:r="http://schemas.openxmlformats.org/officeDocument/2006/relationships" id="260" r:id="Rac02a42ba86b4931"/>
    <p:sldId xmlns:r="http://schemas.openxmlformats.org/officeDocument/2006/relationships" id="261" r:id="R5fbe338fff304797"/>
    <p:sldId xmlns:r="http://schemas.openxmlformats.org/officeDocument/2006/relationships" id="262" r:id="R7a232249fb2a4a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763bf4c37b4ac4" /><Relationship Type="http://schemas.openxmlformats.org/officeDocument/2006/relationships/slide" Target="/ppt/slides/slide1.xml" Id="Ra9b4f01295d24277" /><Relationship Type="http://schemas.openxmlformats.org/officeDocument/2006/relationships/slide" Target="/ppt/slides/slide2.xml" Id="R78075e5a3bba430c" /><Relationship Type="http://schemas.openxmlformats.org/officeDocument/2006/relationships/slide" Target="/ppt/slides/slide3.xml" Id="R53c621c20a5c4ed8" /><Relationship Type="http://schemas.openxmlformats.org/officeDocument/2006/relationships/slide" Target="/ppt/slides/slide4.xml" Id="Rac78c561f6174c97" /><Relationship Type="http://schemas.openxmlformats.org/officeDocument/2006/relationships/slide" Target="/ppt/slides/slide5.xml" Id="Rac02a42ba86b4931" /><Relationship Type="http://schemas.openxmlformats.org/officeDocument/2006/relationships/slide" Target="/ppt/slides/slide6.xml" Id="R5fbe338fff304797" /><Relationship Type="http://schemas.openxmlformats.org/officeDocument/2006/relationships/slide" Target="/ppt/slides/slide7.xml" Id="R7a232249fb2a4a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f2bb30e56647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d64e0a522437f" /><Relationship Type="http://schemas.openxmlformats.org/officeDocument/2006/relationships/theme" Target="/ppt/slideMasters/theme/theme1.xml" Id="Rc929c3db916749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ad64e0a52243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447c161214e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9ac0846c646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e3bde1fe440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31577153c44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b5576e3814b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cb4983e2747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8a2f6ed854a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AJMKKM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AJMKKM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AJMKKM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AJMKKM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AJMKKM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AJMKKM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−3 882 288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4 515 227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6 626 875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6 965 275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AJMKKM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JOHANNES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AJMKKM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935 263 794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AJMKKM INVEST AS</a:t>
            </a:r>
          </a:p>
        </p:txBody>
      </p:sp>
    </p:spTree>
  </p:cSld>
  <p:clrMapOvr>
    <a:masterClrMapping xmlns:a="http://schemas.openxmlformats.org/drawingml/2006/main"/>
  </p:clrMapOvr>
</p:sld>
</file>