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8408f8e3034d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25b8aa0d4a41af"/>
  </p:sldMasterIdLst>
  <p:sldIdLst>
    <p:sldId xmlns:r="http://schemas.openxmlformats.org/officeDocument/2006/relationships" id="256" r:id="R36a62f29dbd34c24"/>
    <p:sldId xmlns:r="http://schemas.openxmlformats.org/officeDocument/2006/relationships" id="257" r:id="Re84f2db20617432b"/>
    <p:sldId xmlns:r="http://schemas.openxmlformats.org/officeDocument/2006/relationships" id="258" r:id="R9aafda99df9948e6"/>
    <p:sldId xmlns:r="http://schemas.openxmlformats.org/officeDocument/2006/relationships" id="259" r:id="Rb4a9b383e1e14fb3"/>
    <p:sldId xmlns:r="http://schemas.openxmlformats.org/officeDocument/2006/relationships" id="260" r:id="Ra297713e35494f84"/>
    <p:sldId xmlns:r="http://schemas.openxmlformats.org/officeDocument/2006/relationships" id="261" r:id="Rcbe4763d7c704e13"/>
    <p:sldId xmlns:r="http://schemas.openxmlformats.org/officeDocument/2006/relationships" id="262" r:id="R1a087468edc449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25b8aa0d4a41af" /><Relationship Type="http://schemas.openxmlformats.org/officeDocument/2006/relationships/slide" Target="/ppt/slides/slide1.xml" Id="R36a62f29dbd34c24" /><Relationship Type="http://schemas.openxmlformats.org/officeDocument/2006/relationships/slide" Target="/ppt/slides/slide2.xml" Id="Re84f2db20617432b" /><Relationship Type="http://schemas.openxmlformats.org/officeDocument/2006/relationships/slide" Target="/ppt/slides/slide3.xml" Id="R9aafda99df9948e6" /><Relationship Type="http://schemas.openxmlformats.org/officeDocument/2006/relationships/slide" Target="/ppt/slides/slide4.xml" Id="Rb4a9b383e1e14fb3" /><Relationship Type="http://schemas.openxmlformats.org/officeDocument/2006/relationships/slide" Target="/ppt/slides/slide5.xml" Id="Ra297713e35494f84" /><Relationship Type="http://schemas.openxmlformats.org/officeDocument/2006/relationships/slide" Target="/ppt/slides/slide6.xml" Id="Rcbe4763d7c704e13" /><Relationship Type="http://schemas.openxmlformats.org/officeDocument/2006/relationships/slide" Target="/ppt/slides/slide7.xml" Id="R1a087468edc449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385349844d40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6c616c2994579" /><Relationship Type="http://schemas.openxmlformats.org/officeDocument/2006/relationships/theme" Target="/ppt/slideMasters/theme/theme1.xml" Id="R66ffc8b3667d4b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86c616c29945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b31163e7049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4844dbdb94b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2710a0c5148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d035d922a49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ac500eb5449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c5c3ff8fb4a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de80055b041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INTELLI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INTELLI NORGE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364 946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−122 916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−96 364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31 856 564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36 705 648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VOLT VENTURE CAPITAL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ØKONOMIKONTROLL HOLDING AS  –  18,7 %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STEEP INVEST AS  –  15,9 %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SAFE ØKONOMI AS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CP HOLDING AS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GRØNNVOLL HOLDING AS  –  6,8 %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Rosenholmveien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935 207 150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NORGE AS</a:t>
            </a:r>
          </a:p>
        </p:txBody>
      </p:sp>
    </p:spTree>
  </p:cSld>
  <p:clrMapOvr>
    <a:masterClrMapping xmlns:a="http://schemas.openxmlformats.org/drawingml/2006/main"/>
  </p:clrMapOvr>
</p:sld>
</file>