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45d12c1bcd4e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916f2d1d2c44ee"/>
  </p:sldMasterIdLst>
  <p:sldIdLst>
    <p:sldId xmlns:r="http://schemas.openxmlformats.org/officeDocument/2006/relationships" id="256" r:id="Ra55d3c7ed411400a"/>
    <p:sldId xmlns:r="http://schemas.openxmlformats.org/officeDocument/2006/relationships" id="257" r:id="R98a450a587cd4f7d"/>
    <p:sldId xmlns:r="http://schemas.openxmlformats.org/officeDocument/2006/relationships" id="258" r:id="Rc57d72858e3344aa"/>
    <p:sldId xmlns:r="http://schemas.openxmlformats.org/officeDocument/2006/relationships" id="259" r:id="R75f76c9bb15c4314"/>
    <p:sldId xmlns:r="http://schemas.openxmlformats.org/officeDocument/2006/relationships" id="260" r:id="R83ce635df28f48fe"/>
    <p:sldId xmlns:r="http://schemas.openxmlformats.org/officeDocument/2006/relationships" id="261" r:id="Rdfc424a04efa4b5c"/>
    <p:sldId xmlns:r="http://schemas.openxmlformats.org/officeDocument/2006/relationships" id="262" r:id="R76bc82bcb0cb4c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916f2d1d2c44ee" /><Relationship Type="http://schemas.openxmlformats.org/officeDocument/2006/relationships/slide" Target="/ppt/slides/slide1.xml" Id="Ra55d3c7ed411400a" /><Relationship Type="http://schemas.openxmlformats.org/officeDocument/2006/relationships/slide" Target="/ppt/slides/slide2.xml" Id="R98a450a587cd4f7d" /><Relationship Type="http://schemas.openxmlformats.org/officeDocument/2006/relationships/slide" Target="/ppt/slides/slide3.xml" Id="Rc57d72858e3344aa" /><Relationship Type="http://schemas.openxmlformats.org/officeDocument/2006/relationships/slide" Target="/ppt/slides/slide4.xml" Id="R75f76c9bb15c4314" /><Relationship Type="http://schemas.openxmlformats.org/officeDocument/2006/relationships/slide" Target="/ppt/slides/slide5.xml" Id="R83ce635df28f48fe" /><Relationship Type="http://schemas.openxmlformats.org/officeDocument/2006/relationships/slide" Target="/ppt/slides/slide6.xml" Id="Rdfc424a04efa4b5c" /><Relationship Type="http://schemas.openxmlformats.org/officeDocument/2006/relationships/slide" Target="/ppt/slides/slide7.xml" Id="R76bc82bcb0cb4c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b91949aebf47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795af1ca5433f" /><Relationship Type="http://schemas.openxmlformats.org/officeDocument/2006/relationships/theme" Target="/ppt/slideMasters/theme/theme1.xml" Id="R0b5e1a8dd6ec46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5795af1ca543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53762db1f44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0cb6f03ec49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353a8316d40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007c213db4f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a817d6e8641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95d5c36094b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28feb482b48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KRISTOFFERSEN &amp; 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KRISTOFFERSEN &amp; BERG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7 518 651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2 793 120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4 285 831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MORTEN  –  81,5 %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KRISTOFFERSEN TORILL A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KILINC SELMA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KRISTOFFERSEN EVA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Enebakkv 302 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78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935 165 644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