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7a631f7dc46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f17b31c8e4e09"/>
  </p:sldMasterIdLst>
  <p:sldIdLst>
    <p:sldId xmlns:r="http://schemas.openxmlformats.org/officeDocument/2006/relationships" id="256" r:id="Re84817d25c2f460d"/>
    <p:sldId xmlns:r="http://schemas.openxmlformats.org/officeDocument/2006/relationships" id="257" r:id="R77292f4c37b047cb"/>
    <p:sldId xmlns:r="http://schemas.openxmlformats.org/officeDocument/2006/relationships" id="258" r:id="R7e14f774ca4445fb"/>
    <p:sldId xmlns:r="http://schemas.openxmlformats.org/officeDocument/2006/relationships" id="259" r:id="R1e0a9c7cd47a4fc6"/>
    <p:sldId xmlns:r="http://schemas.openxmlformats.org/officeDocument/2006/relationships" id="260" r:id="R6ea325eb0a6f4304"/>
    <p:sldId xmlns:r="http://schemas.openxmlformats.org/officeDocument/2006/relationships" id="261" r:id="Rd955c5afbbb4412f"/>
    <p:sldId xmlns:r="http://schemas.openxmlformats.org/officeDocument/2006/relationships" id="262" r:id="Re6263841b9ea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f17b31c8e4e09" /><Relationship Type="http://schemas.openxmlformats.org/officeDocument/2006/relationships/slide" Target="/ppt/slides/slide1.xml" Id="Re84817d25c2f460d" /><Relationship Type="http://schemas.openxmlformats.org/officeDocument/2006/relationships/slide" Target="/ppt/slides/slide2.xml" Id="R77292f4c37b047cb" /><Relationship Type="http://schemas.openxmlformats.org/officeDocument/2006/relationships/slide" Target="/ppt/slides/slide3.xml" Id="R7e14f774ca4445fb" /><Relationship Type="http://schemas.openxmlformats.org/officeDocument/2006/relationships/slide" Target="/ppt/slides/slide4.xml" Id="R1e0a9c7cd47a4fc6" /><Relationship Type="http://schemas.openxmlformats.org/officeDocument/2006/relationships/slide" Target="/ppt/slides/slide5.xml" Id="R6ea325eb0a6f4304" /><Relationship Type="http://schemas.openxmlformats.org/officeDocument/2006/relationships/slide" Target="/ppt/slides/slide6.xml" Id="Rd955c5afbbb4412f" /><Relationship Type="http://schemas.openxmlformats.org/officeDocument/2006/relationships/slide" Target="/ppt/slides/slide7.xml" Id="Re6263841b9ea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e34d827bd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69d9068bb4de7" /><Relationship Type="http://schemas.openxmlformats.org/officeDocument/2006/relationships/theme" Target="/ppt/slideMasters/theme/theme1.xml" Id="R3676220c1cef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f69d9068bb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a4d8671345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1cb048cf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e84e7912f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525f5acb445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4028c64dc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dcb326878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6d40ccfed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GRAVDAHL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GRAVDAHL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636 091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GRAVDAHL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Gravdahl, Havreslettskogen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935 119 928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GRAVDAHL INVEST AS</a:t>
            </a:r>
          </a:p>
        </p:txBody>
      </p:sp>
    </p:spTree>
  </p:cSld>
  <p:clrMapOvr>
    <a:masterClrMapping xmlns:a="http://schemas.openxmlformats.org/drawingml/2006/main"/>
  </p:clrMapOvr>
</p:sld>
</file>