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d97972f06745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6469fd98cb4abf"/>
  </p:sldMasterIdLst>
  <p:sldIdLst>
    <p:sldId xmlns:r="http://schemas.openxmlformats.org/officeDocument/2006/relationships" id="256" r:id="Rd24fe700bdd9477a"/>
    <p:sldId xmlns:r="http://schemas.openxmlformats.org/officeDocument/2006/relationships" id="257" r:id="R92a54e64229d47c2"/>
    <p:sldId xmlns:r="http://schemas.openxmlformats.org/officeDocument/2006/relationships" id="258" r:id="R59e12e4919e04fe8"/>
    <p:sldId xmlns:r="http://schemas.openxmlformats.org/officeDocument/2006/relationships" id="259" r:id="Ra97f755662fe4b07"/>
    <p:sldId xmlns:r="http://schemas.openxmlformats.org/officeDocument/2006/relationships" id="260" r:id="R032c941b6dd94596"/>
    <p:sldId xmlns:r="http://schemas.openxmlformats.org/officeDocument/2006/relationships" id="261" r:id="R48b6903a3c2c4a91"/>
    <p:sldId xmlns:r="http://schemas.openxmlformats.org/officeDocument/2006/relationships" id="262" r:id="R857debf3878143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6469fd98cb4abf" /><Relationship Type="http://schemas.openxmlformats.org/officeDocument/2006/relationships/slide" Target="/ppt/slides/slide1.xml" Id="Rd24fe700bdd9477a" /><Relationship Type="http://schemas.openxmlformats.org/officeDocument/2006/relationships/slide" Target="/ppt/slides/slide2.xml" Id="R92a54e64229d47c2" /><Relationship Type="http://schemas.openxmlformats.org/officeDocument/2006/relationships/slide" Target="/ppt/slides/slide3.xml" Id="R59e12e4919e04fe8" /><Relationship Type="http://schemas.openxmlformats.org/officeDocument/2006/relationships/slide" Target="/ppt/slides/slide4.xml" Id="Ra97f755662fe4b07" /><Relationship Type="http://schemas.openxmlformats.org/officeDocument/2006/relationships/slide" Target="/ppt/slides/slide5.xml" Id="R032c941b6dd94596" /><Relationship Type="http://schemas.openxmlformats.org/officeDocument/2006/relationships/slide" Target="/ppt/slides/slide6.xml" Id="R48b6903a3c2c4a91" /><Relationship Type="http://schemas.openxmlformats.org/officeDocument/2006/relationships/slide" Target="/ppt/slides/slide7.xml" Id="R857debf3878143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1f8673adac41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229efb6614f80" /><Relationship Type="http://schemas.openxmlformats.org/officeDocument/2006/relationships/theme" Target="/ppt/slideMasters/theme/theme1.xml" Id="R4806338c82304f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0229efb6614f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bb1269c7f49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5c7455a4f41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bbd4cf2a146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d96cd1393b46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0558e5e9446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2bbb96c874b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7d91ebea240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WORKE RANCH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WORKE RANCH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WORKE RANCH HOLDING AS ble etablert [år] og holder til i Nykirke.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WORKE RANCH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WORKE RANCH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WORKE RANCH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3 858 065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3 864 565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WORKE RANCH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DAVID JAMES ORIEUX CLARKE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WORKE RANCH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Tveitan Gårdsvei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3180 Nykirke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935 107 997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WORKE RANCH HOLDING AS</a:t>
            </a:r>
          </a:p>
        </p:txBody>
      </p:sp>
    </p:spTree>
  </p:cSld>
  <p:clrMapOvr>
    <a:masterClrMapping xmlns:a="http://schemas.openxmlformats.org/drawingml/2006/main"/>
  </p:clrMapOvr>
</p:sld>
</file>