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7ecd230739f410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62537ce5b674cc3"/>
  </p:sldMasterIdLst>
  <p:sldIdLst>
    <p:sldId xmlns:r="http://schemas.openxmlformats.org/officeDocument/2006/relationships" id="256" r:id="R3562bb0a3c104b1d"/>
    <p:sldId xmlns:r="http://schemas.openxmlformats.org/officeDocument/2006/relationships" id="257" r:id="Ra3fda44a17bc4bc0"/>
    <p:sldId xmlns:r="http://schemas.openxmlformats.org/officeDocument/2006/relationships" id="258" r:id="R76a784465d134d5d"/>
    <p:sldId xmlns:r="http://schemas.openxmlformats.org/officeDocument/2006/relationships" id="259" r:id="R7e29ab4c30d34232"/>
    <p:sldId xmlns:r="http://schemas.openxmlformats.org/officeDocument/2006/relationships" id="260" r:id="R8a29efbfddda46cb"/>
    <p:sldId xmlns:r="http://schemas.openxmlformats.org/officeDocument/2006/relationships" id="261" r:id="R2823fc6609a442d3"/>
    <p:sldId xmlns:r="http://schemas.openxmlformats.org/officeDocument/2006/relationships" id="262" r:id="Rdf82c14cf46c496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2537ce5b674cc3" /><Relationship Type="http://schemas.openxmlformats.org/officeDocument/2006/relationships/slide" Target="/ppt/slides/slide1.xml" Id="R3562bb0a3c104b1d" /><Relationship Type="http://schemas.openxmlformats.org/officeDocument/2006/relationships/slide" Target="/ppt/slides/slide2.xml" Id="Ra3fda44a17bc4bc0" /><Relationship Type="http://schemas.openxmlformats.org/officeDocument/2006/relationships/slide" Target="/ppt/slides/slide3.xml" Id="R76a784465d134d5d" /><Relationship Type="http://schemas.openxmlformats.org/officeDocument/2006/relationships/slide" Target="/ppt/slides/slide4.xml" Id="R7e29ab4c30d34232" /><Relationship Type="http://schemas.openxmlformats.org/officeDocument/2006/relationships/slide" Target="/ppt/slides/slide5.xml" Id="R8a29efbfddda46cb" /><Relationship Type="http://schemas.openxmlformats.org/officeDocument/2006/relationships/slide" Target="/ppt/slides/slide6.xml" Id="R2823fc6609a442d3" /><Relationship Type="http://schemas.openxmlformats.org/officeDocument/2006/relationships/slide" Target="/ppt/slides/slide7.xml" Id="Rdf82c14cf46c496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4f9b5dace74c0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3dfd870af745e0" /><Relationship Type="http://schemas.openxmlformats.org/officeDocument/2006/relationships/theme" Target="/ppt/slideMasters/theme/theme1.xml" Id="R634b54d7539b416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23dfd870af745e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d7009048a1452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ed5bb38ff5455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8b42015f91421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5dfb129e22444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a5d5cdd06640b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f50f6ac24b49c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9c19cba15f4e8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ARO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ARO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570 000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613 500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892 500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RAGNHILD OLSTAD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Kåres vei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1185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935 083 095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ARO INVEST AS</a:t>
            </a:r>
          </a:p>
        </p:txBody>
      </p:sp>
    </p:spTree>
  </p:cSld>
  <p:clrMapOvr>
    <a:masterClrMapping xmlns:a="http://schemas.openxmlformats.org/drawingml/2006/main"/>
  </p:clrMapOvr>
</p:sld>
</file>