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0bc54daf41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d54057e68c456f"/>
  </p:sldMasterIdLst>
  <p:sldIdLst>
    <p:sldId xmlns:r="http://schemas.openxmlformats.org/officeDocument/2006/relationships" id="256" r:id="R434ee127bdcd48de"/>
    <p:sldId xmlns:r="http://schemas.openxmlformats.org/officeDocument/2006/relationships" id="257" r:id="Re3a6254cda9248fc"/>
    <p:sldId xmlns:r="http://schemas.openxmlformats.org/officeDocument/2006/relationships" id="258" r:id="Re732c4e1aa054f3a"/>
    <p:sldId xmlns:r="http://schemas.openxmlformats.org/officeDocument/2006/relationships" id="259" r:id="R3679677cce814768"/>
    <p:sldId xmlns:r="http://schemas.openxmlformats.org/officeDocument/2006/relationships" id="260" r:id="Rc237dfd99d554761"/>
    <p:sldId xmlns:r="http://schemas.openxmlformats.org/officeDocument/2006/relationships" id="261" r:id="R697a62a2ef844f3e"/>
    <p:sldId xmlns:r="http://schemas.openxmlformats.org/officeDocument/2006/relationships" id="262" r:id="R144f8cdbe4aa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54057e68c456f" /><Relationship Type="http://schemas.openxmlformats.org/officeDocument/2006/relationships/slide" Target="/ppt/slides/slide1.xml" Id="R434ee127bdcd48de" /><Relationship Type="http://schemas.openxmlformats.org/officeDocument/2006/relationships/slide" Target="/ppt/slides/slide2.xml" Id="Re3a6254cda9248fc" /><Relationship Type="http://schemas.openxmlformats.org/officeDocument/2006/relationships/slide" Target="/ppt/slides/slide3.xml" Id="Re732c4e1aa054f3a" /><Relationship Type="http://schemas.openxmlformats.org/officeDocument/2006/relationships/slide" Target="/ppt/slides/slide4.xml" Id="R3679677cce814768" /><Relationship Type="http://schemas.openxmlformats.org/officeDocument/2006/relationships/slide" Target="/ppt/slides/slide5.xml" Id="Rc237dfd99d554761" /><Relationship Type="http://schemas.openxmlformats.org/officeDocument/2006/relationships/slide" Target="/ppt/slides/slide6.xml" Id="R697a62a2ef844f3e" /><Relationship Type="http://schemas.openxmlformats.org/officeDocument/2006/relationships/slide" Target="/ppt/slides/slide7.xml" Id="R144f8cdbe4aa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7091b1c3764c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7f467b8e94ee8" /><Relationship Type="http://schemas.openxmlformats.org/officeDocument/2006/relationships/theme" Target="/ppt/slideMasters/theme/theme1.xml" Id="R374078af34f743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7f467b8e9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c02e3b5c846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f2e84934342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635e66ad2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bb5c408d04c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3a99a44df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d2ee7d0e44a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8552dbd464f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UAH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UAH HOLDING AS ble etablert [år] og holder til i Heggedal.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618 494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BAKKE SCHULTHEISS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SOLHEIM SØEBERG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Nyborgåsen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1389 Heggedal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935 073 650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UAH HOLDING AS</a:t>
            </a:r>
          </a:p>
        </p:txBody>
      </p:sp>
    </p:spTree>
  </p:cSld>
  <p:clrMapOvr>
    <a:masterClrMapping xmlns:a="http://schemas.openxmlformats.org/drawingml/2006/main"/>
  </p:clrMapOvr>
</p:sld>
</file>