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5207dc24724a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cac958a8554abd"/>
  </p:sldMasterIdLst>
  <p:sldIdLst>
    <p:sldId xmlns:r="http://schemas.openxmlformats.org/officeDocument/2006/relationships" id="256" r:id="R4dce9845be264226"/>
    <p:sldId xmlns:r="http://schemas.openxmlformats.org/officeDocument/2006/relationships" id="257" r:id="R8c2deb7fa30046bb"/>
    <p:sldId xmlns:r="http://schemas.openxmlformats.org/officeDocument/2006/relationships" id="258" r:id="R9b856d404cea4ba7"/>
    <p:sldId xmlns:r="http://schemas.openxmlformats.org/officeDocument/2006/relationships" id="259" r:id="R6f988d809a194264"/>
    <p:sldId xmlns:r="http://schemas.openxmlformats.org/officeDocument/2006/relationships" id="260" r:id="Rb2f297e197704321"/>
    <p:sldId xmlns:r="http://schemas.openxmlformats.org/officeDocument/2006/relationships" id="261" r:id="R79259861634e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ac958a8554abd" /><Relationship Type="http://schemas.openxmlformats.org/officeDocument/2006/relationships/slide" Target="/ppt/slides/slide1.xml" Id="R4dce9845be264226" /><Relationship Type="http://schemas.openxmlformats.org/officeDocument/2006/relationships/slide" Target="/ppt/slides/slide2.xml" Id="R8c2deb7fa30046bb" /><Relationship Type="http://schemas.openxmlformats.org/officeDocument/2006/relationships/slide" Target="/ppt/slides/slide3.xml" Id="R9b856d404cea4ba7" /><Relationship Type="http://schemas.openxmlformats.org/officeDocument/2006/relationships/slide" Target="/ppt/slides/slide4.xml" Id="R6f988d809a194264" /><Relationship Type="http://schemas.openxmlformats.org/officeDocument/2006/relationships/slide" Target="/ppt/slides/slide5.xml" Id="Rb2f297e197704321" /><Relationship Type="http://schemas.openxmlformats.org/officeDocument/2006/relationships/slide" Target="/ppt/slides/slide6.xml" Id="R79259861634e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9d22ada51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7643f25d0419f" /><Relationship Type="http://schemas.openxmlformats.org/officeDocument/2006/relationships/theme" Target="/ppt/slideMasters/theme/theme1.xml" Id="R5af460682c9643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47643f25d041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2270a24d348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6bc82029d44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06a3af05146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55544d65a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c952ed59049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8ecbbb74b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935 057 965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AS</a:t>
            </a:r>
          </a:p>
        </p:txBody>
      </p:sp>
    </p:spTree>
  </p:cSld>
  <p:clrMapOvr>
    <a:masterClrMapping xmlns:a="http://schemas.openxmlformats.org/drawingml/2006/main"/>
  </p:clrMapOvr>
</p:sld>
</file>