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e6453f591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8f95b5be84284"/>
  </p:sldMasterIdLst>
  <p:sldIdLst>
    <p:sldId xmlns:r="http://schemas.openxmlformats.org/officeDocument/2006/relationships" id="256" r:id="Rd7331409ea3047cb"/>
    <p:sldId xmlns:r="http://schemas.openxmlformats.org/officeDocument/2006/relationships" id="257" r:id="R7aa42f987ab34800"/>
    <p:sldId xmlns:r="http://schemas.openxmlformats.org/officeDocument/2006/relationships" id="258" r:id="R4e9f3d21cdf9492a"/>
    <p:sldId xmlns:r="http://schemas.openxmlformats.org/officeDocument/2006/relationships" id="259" r:id="R261ad685071e4047"/>
    <p:sldId xmlns:r="http://schemas.openxmlformats.org/officeDocument/2006/relationships" id="260" r:id="Rfc0951932b014384"/>
    <p:sldId xmlns:r="http://schemas.openxmlformats.org/officeDocument/2006/relationships" id="261" r:id="Rb2e1602db96a4303"/>
    <p:sldId xmlns:r="http://schemas.openxmlformats.org/officeDocument/2006/relationships" id="262" r:id="R50765927ec18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8f95b5be84284" /><Relationship Type="http://schemas.openxmlformats.org/officeDocument/2006/relationships/slide" Target="/ppt/slides/slide1.xml" Id="Rd7331409ea3047cb" /><Relationship Type="http://schemas.openxmlformats.org/officeDocument/2006/relationships/slide" Target="/ppt/slides/slide2.xml" Id="R7aa42f987ab34800" /><Relationship Type="http://schemas.openxmlformats.org/officeDocument/2006/relationships/slide" Target="/ppt/slides/slide3.xml" Id="R4e9f3d21cdf9492a" /><Relationship Type="http://schemas.openxmlformats.org/officeDocument/2006/relationships/slide" Target="/ppt/slides/slide4.xml" Id="R261ad685071e4047" /><Relationship Type="http://schemas.openxmlformats.org/officeDocument/2006/relationships/slide" Target="/ppt/slides/slide5.xml" Id="Rfc0951932b014384" /><Relationship Type="http://schemas.openxmlformats.org/officeDocument/2006/relationships/slide" Target="/ppt/slides/slide6.xml" Id="Rb2e1602db96a4303" /><Relationship Type="http://schemas.openxmlformats.org/officeDocument/2006/relationships/slide" Target="/ppt/slides/slide7.xml" Id="R50765927ec18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80a213de0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292ddbaa4713" /><Relationship Type="http://schemas.openxmlformats.org/officeDocument/2006/relationships/theme" Target="/ppt/slideMasters/theme/theme1.xml" Id="R6bd1748cbce8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a292ddbaa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e71417069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b17727ce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02331cbdb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fb1e20ca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3689080a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503d96d3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60f1256b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