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2ca2032be747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cff9ae60df441d"/>
  </p:sldMasterIdLst>
  <p:sldIdLst>
    <p:sldId xmlns:r="http://schemas.openxmlformats.org/officeDocument/2006/relationships" id="256" r:id="R4db0ccdd980b4b3e"/>
    <p:sldId xmlns:r="http://schemas.openxmlformats.org/officeDocument/2006/relationships" id="257" r:id="R7ab0a8d7d7024c62"/>
    <p:sldId xmlns:r="http://schemas.openxmlformats.org/officeDocument/2006/relationships" id="258" r:id="Ra4e959dd060e44cf"/>
    <p:sldId xmlns:r="http://schemas.openxmlformats.org/officeDocument/2006/relationships" id="259" r:id="R69e5105d15ea4b6a"/>
    <p:sldId xmlns:r="http://schemas.openxmlformats.org/officeDocument/2006/relationships" id="260" r:id="R61f6a3cdd3ee4b09"/>
    <p:sldId xmlns:r="http://schemas.openxmlformats.org/officeDocument/2006/relationships" id="261" r:id="R5167734b8aea481b"/>
    <p:sldId xmlns:r="http://schemas.openxmlformats.org/officeDocument/2006/relationships" id="262" r:id="R64f125d72c8e47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ff9ae60df441d" /><Relationship Type="http://schemas.openxmlformats.org/officeDocument/2006/relationships/slide" Target="/ppt/slides/slide1.xml" Id="R4db0ccdd980b4b3e" /><Relationship Type="http://schemas.openxmlformats.org/officeDocument/2006/relationships/slide" Target="/ppt/slides/slide2.xml" Id="R7ab0a8d7d7024c62" /><Relationship Type="http://schemas.openxmlformats.org/officeDocument/2006/relationships/slide" Target="/ppt/slides/slide3.xml" Id="Ra4e959dd060e44cf" /><Relationship Type="http://schemas.openxmlformats.org/officeDocument/2006/relationships/slide" Target="/ppt/slides/slide4.xml" Id="R69e5105d15ea4b6a" /><Relationship Type="http://schemas.openxmlformats.org/officeDocument/2006/relationships/slide" Target="/ppt/slides/slide5.xml" Id="R61f6a3cdd3ee4b09" /><Relationship Type="http://schemas.openxmlformats.org/officeDocument/2006/relationships/slide" Target="/ppt/slides/slide6.xml" Id="R5167734b8aea481b" /><Relationship Type="http://schemas.openxmlformats.org/officeDocument/2006/relationships/slide" Target="/ppt/slides/slide7.xml" Id="R64f125d72c8e47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b0526ed004d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8e0115fbc4154" /><Relationship Type="http://schemas.openxmlformats.org/officeDocument/2006/relationships/theme" Target="/ppt/slideMasters/theme/theme1.xml" Id="R7e073e8f76b049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58e0115fbc41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3dc230077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b28ef2b9e4b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c79fd246147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d18425df24a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faa40babe47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b5839e25943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e5890c00446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504 995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504 995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LARSSON HESTNES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Morgedalsvegen 30C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934 988 876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LOHE INVEST AS</a:t>
            </a:r>
          </a:p>
        </p:txBody>
      </p:sp>
    </p:spTree>
  </p:cSld>
  <p:clrMapOvr>
    <a:masterClrMapping xmlns:a="http://schemas.openxmlformats.org/drawingml/2006/main"/>
  </p:clrMapOvr>
</p:sld>
</file>