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51d5606a1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d58bcfd52417d"/>
  </p:sldMasterIdLst>
  <p:sldIdLst>
    <p:sldId xmlns:r="http://schemas.openxmlformats.org/officeDocument/2006/relationships" id="256" r:id="Rf734bd20b79f4bd0"/>
    <p:sldId xmlns:r="http://schemas.openxmlformats.org/officeDocument/2006/relationships" id="257" r:id="R0da7c511cd45461d"/>
    <p:sldId xmlns:r="http://schemas.openxmlformats.org/officeDocument/2006/relationships" id="258" r:id="Rf5c4b31c26e6479e"/>
    <p:sldId xmlns:r="http://schemas.openxmlformats.org/officeDocument/2006/relationships" id="259" r:id="Rcc72041c143949d0"/>
    <p:sldId xmlns:r="http://schemas.openxmlformats.org/officeDocument/2006/relationships" id="260" r:id="R3b61c8306a5141b9"/>
    <p:sldId xmlns:r="http://schemas.openxmlformats.org/officeDocument/2006/relationships" id="261" r:id="Ra7479562d1ad4176"/>
    <p:sldId xmlns:r="http://schemas.openxmlformats.org/officeDocument/2006/relationships" id="262" r:id="R13d8dc882067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d58bcfd52417d" /><Relationship Type="http://schemas.openxmlformats.org/officeDocument/2006/relationships/slide" Target="/ppt/slides/slide1.xml" Id="Rf734bd20b79f4bd0" /><Relationship Type="http://schemas.openxmlformats.org/officeDocument/2006/relationships/slide" Target="/ppt/slides/slide2.xml" Id="R0da7c511cd45461d" /><Relationship Type="http://schemas.openxmlformats.org/officeDocument/2006/relationships/slide" Target="/ppt/slides/slide3.xml" Id="Rf5c4b31c26e6479e" /><Relationship Type="http://schemas.openxmlformats.org/officeDocument/2006/relationships/slide" Target="/ppt/slides/slide4.xml" Id="Rcc72041c143949d0" /><Relationship Type="http://schemas.openxmlformats.org/officeDocument/2006/relationships/slide" Target="/ppt/slides/slide5.xml" Id="R3b61c8306a5141b9" /><Relationship Type="http://schemas.openxmlformats.org/officeDocument/2006/relationships/slide" Target="/ppt/slides/slide6.xml" Id="Ra7479562d1ad4176" /><Relationship Type="http://schemas.openxmlformats.org/officeDocument/2006/relationships/slide" Target="/ppt/slides/slide7.xml" Id="R13d8dc882067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b46a09086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6536de9504d46" /><Relationship Type="http://schemas.openxmlformats.org/officeDocument/2006/relationships/theme" Target="/ppt/slideMasters/theme/theme1.xml" Id="R0be6ae7c3915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6536de950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28d633479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971e0085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bdbeaea5d4f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d4590bdcb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4e458254443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2c3d092c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4b46b7890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