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50222b2e5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b7f15a69b434c"/>
  </p:sldMasterIdLst>
  <p:sldIdLst>
    <p:sldId xmlns:r="http://schemas.openxmlformats.org/officeDocument/2006/relationships" id="256" r:id="Re60b8ce3a7794360"/>
    <p:sldId xmlns:r="http://schemas.openxmlformats.org/officeDocument/2006/relationships" id="257" r:id="R91965f91da5e4a11"/>
    <p:sldId xmlns:r="http://schemas.openxmlformats.org/officeDocument/2006/relationships" id="258" r:id="R4d3802e9af1b4190"/>
    <p:sldId xmlns:r="http://schemas.openxmlformats.org/officeDocument/2006/relationships" id="259" r:id="Rcd52ad7ef6934352"/>
    <p:sldId xmlns:r="http://schemas.openxmlformats.org/officeDocument/2006/relationships" id="260" r:id="R15a609ee03124a7d"/>
    <p:sldId xmlns:r="http://schemas.openxmlformats.org/officeDocument/2006/relationships" id="261" r:id="R53c75217f708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b7f15a69b434c" /><Relationship Type="http://schemas.openxmlformats.org/officeDocument/2006/relationships/slide" Target="/ppt/slides/slide1.xml" Id="Re60b8ce3a7794360" /><Relationship Type="http://schemas.openxmlformats.org/officeDocument/2006/relationships/slide" Target="/ppt/slides/slide2.xml" Id="R91965f91da5e4a11" /><Relationship Type="http://schemas.openxmlformats.org/officeDocument/2006/relationships/slide" Target="/ppt/slides/slide3.xml" Id="R4d3802e9af1b4190" /><Relationship Type="http://schemas.openxmlformats.org/officeDocument/2006/relationships/slide" Target="/ppt/slides/slide4.xml" Id="Rcd52ad7ef6934352" /><Relationship Type="http://schemas.openxmlformats.org/officeDocument/2006/relationships/slide" Target="/ppt/slides/slide5.xml" Id="R15a609ee03124a7d" /><Relationship Type="http://schemas.openxmlformats.org/officeDocument/2006/relationships/slide" Target="/ppt/slides/slide6.xml" Id="R53c75217f708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f15b5f3a7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6fec76a2349be" /><Relationship Type="http://schemas.openxmlformats.org/officeDocument/2006/relationships/theme" Target="/ppt/slideMasters/theme/theme1.xml" Id="R72c38a51588c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96fec76a2349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2fad7256542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5ae54642d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86937957e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ffc2085b6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4a5006fe14c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386fdb49c44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HESSEVIK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Hessevik, Parkveien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