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2c34e41ff546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6793810216742f9"/>
  </p:sldMasterIdLst>
  <p:sldIdLst>
    <p:sldId xmlns:r="http://schemas.openxmlformats.org/officeDocument/2006/relationships" id="256" r:id="R4d54dcb119454e64"/>
    <p:sldId xmlns:r="http://schemas.openxmlformats.org/officeDocument/2006/relationships" id="257" r:id="R95c73304988749b8"/>
    <p:sldId xmlns:r="http://schemas.openxmlformats.org/officeDocument/2006/relationships" id="258" r:id="R298dd9323da74f8e"/>
    <p:sldId xmlns:r="http://schemas.openxmlformats.org/officeDocument/2006/relationships" id="259" r:id="R019295e1a7c44c34"/>
    <p:sldId xmlns:r="http://schemas.openxmlformats.org/officeDocument/2006/relationships" id="260" r:id="Rb0c2e4d5531e4542"/>
    <p:sldId xmlns:r="http://schemas.openxmlformats.org/officeDocument/2006/relationships" id="261" r:id="Ra5ab7101c6924da1"/>
    <p:sldId xmlns:r="http://schemas.openxmlformats.org/officeDocument/2006/relationships" id="262" r:id="R1959f824388643f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793810216742f9" /><Relationship Type="http://schemas.openxmlformats.org/officeDocument/2006/relationships/slide" Target="/ppt/slides/slide1.xml" Id="R4d54dcb119454e64" /><Relationship Type="http://schemas.openxmlformats.org/officeDocument/2006/relationships/slide" Target="/ppt/slides/slide2.xml" Id="R95c73304988749b8" /><Relationship Type="http://schemas.openxmlformats.org/officeDocument/2006/relationships/slide" Target="/ppt/slides/slide3.xml" Id="R298dd9323da74f8e" /><Relationship Type="http://schemas.openxmlformats.org/officeDocument/2006/relationships/slide" Target="/ppt/slides/slide4.xml" Id="R019295e1a7c44c34" /><Relationship Type="http://schemas.openxmlformats.org/officeDocument/2006/relationships/slide" Target="/ppt/slides/slide5.xml" Id="Rb0c2e4d5531e4542" /><Relationship Type="http://schemas.openxmlformats.org/officeDocument/2006/relationships/slide" Target="/ppt/slides/slide6.xml" Id="Ra5ab7101c6924da1" /><Relationship Type="http://schemas.openxmlformats.org/officeDocument/2006/relationships/slide" Target="/ppt/slides/slide7.xml" Id="R1959f824388643f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1a10a2f3bd45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688f310b849b2" /><Relationship Type="http://schemas.openxmlformats.org/officeDocument/2006/relationships/theme" Target="/ppt/slideMasters/theme/theme1.xml" Id="R051faaa8622f4d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0688f310b849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254bf99ac49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6f23883f14d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f6a4b86454f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25b2652b24d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c8275f0c7543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ef43d0b3e940d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0435be93348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BUILDR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BUILDR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BUILDR AS ble etablert [år] og holder til i Haslum.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BUILDR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BUILDR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BUILDR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621 016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32 157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1 491 563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BUILDR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MICHAEL SVEEN IMAFIDON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BUILDR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Anton Tschudis vei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1344 Haslum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934 948 939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BUILDR AS</a:t>
            </a:r>
          </a:p>
        </p:txBody>
      </p:sp>
    </p:spTree>
  </p:cSld>
  <p:clrMapOvr>
    <a:masterClrMapping xmlns:a="http://schemas.openxmlformats.org/drawingml/2006/main"/>
  </p:clrMapOvr>
</p:sld>
</file>