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ed9eba156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70a6e7bdcd4d68"/>
  </p:sldMasterIdLst>
  <p:sldIdLst>
    <p:sldId xmlns:r="http://schemas.openxmlformats.org/officeDocument/2006/relationships" id="256" r:id="Rd41d49140ca24614"/>
    <p:sldId xmlns:r="http://schemas.openxmlformats.org/officeDocument/2006/relationships" id="257" r:id="R1261280c291e4b4e"/>
    <p:sldId xmlns:r="http://schemas.openxmlformats.org/officeDocument/2006/relationships" id="258" r:id="R7470711bf0b54b79"/>
    <p:sldId xmlns:r="http://schemas.openxmlformats.org/officeDocument/2006/relationships" id="259" r:id="R6db59a5a041045f7"/>
    <p:sldId xmlns:r="http://schemas.openxmlformats.org/officeDocument/2006/relationships" id="260" r:id="R8744f88d23af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0a6e7bdcd4d68" /><Relationship Type="http://schemas.openxmlformats.org/officeDocument/2006/relationships/slide" Target="/ppt/slides/slide1.xml" Id="Rd41d49140ca24614" /><Relationship Type="http://schemas.openxmlformats.org/officeDocument/2006/relationships/slide" Target="/ppt/slides/slide2.xml" Id="R1261280c291e4b4e" /><Relationship Type="http://schemas.openxmlformats.org/officeDocument/2006/relationships/slide" Target="/ppt/slides/slide3.xml" Id="R7470711bf0b54b79" /><Relationship Type="http://schemas.openxmlformats.org/officeDocument/2006/relationships/slide" Target="/ppt/slides/slide4.xml" Id="R6db59a5a041045f7" /><Relationship Type="http://schemas.openxmlformats.org/officeDocument/2006/relationships/slide" Target="/ppt/slides/slide5.xml" Id="R8744f88d23af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701f287c842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82c300c424f40" /><Relationship Type="http://schemas.openxmlformats.org/officeDocument/2006/relationships/theme" Target="/ppt/slideMasters/theme/theme1.xml" Id="R99e06239657442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a82c300c424f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3328eeffb40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8c3704d16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13f478e5140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86f5c68694b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90bf40a16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 KOMMUNE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Randabergveien 370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41 41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post@randaberg.kommune.no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www.randaberg.kommune.no/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934 945 514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