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caa6c3f39a4a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27a2dee9034fbc"/>
  </p:sldMasterIdLst>
  <p:sldIdLst>
    <p:sldId xmlns:r="http://schemas.openxmlformats.org/officeDocument/2006/relationships" id="256" r:id="Rfccc57557d8247bc"/>
    <p:sldId xmlns:r="http://schemas.openxmlformats.org/officeDocument/2006/relationships" id="257" r:id="R53c790d75ede4ef2"/>
    <p:sldId xmlns:r="http://schemas.openxmlformats.org/officeDocument/2006/relationships" id="258" r:id="R5d9d816e8d5d485a"/>
    <p:sldId xmlns:r="http://schemas.openxmlformats.org/officeDocument/2006/relationships" id="259" r:id="Rdb8b1614b06c4c54"/>
    <p:sldId xmlns:r="http://schemas.openxmlformats.org/officeDocument/2006/relationships" id="260" r:id="R044006ed714d4e9c"/>
    <p:sldId xmlns:r="http://schemas.openxmlformats.org/officeDocument/2006/relationships" id="261" r:id="R83662701e77441df"/>
    <p:sldId xmlns:r="http://schemas.openxmlformats.org/officeDocument/2006/relationships" id="262" r:id="Rdd1ff57f696e49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27a2dee9034fbc" /><Relationship Type="http://schemas.openxmlformats.org/officeDocument/2006/relationships/slide" Target="/ppt/slides/slide1.xml" Id="Rfccc57557d8247bc" /><Relationship Type="http://schemas.openxmlformats.org/officeDocument/2006/relationships/slide" Target="/ppt/slides/slide2.xml" Id="R53c790d75ede4ef2" /><Relationship Type="http://schemas.openxmlformats.org/officeDocument/2006/relationships/slide" Target="/ppt/slides/slide3.xml" Id="R5d9d816e8d5d485a" /><Relationship Type="http://schemas.openxmlformats.org/officeDocument/2006/relationships/slide" Target="/ppt/slides/slide4.xml" Id="Rdb8b1614b06c4c54" /><Relationship Type="http://schemas.openxmlformats.org/officeDocument/2006/relationships/slide" Target="/ppt/slides/slide5.xml" Id="R044006ed714d4e9c" /><Relationship Type="http://schemas.openxmlformats.org/officeDocument/2006/relationships/slide" Target="/ppt/slides/slide6.xml" Id="R83662701e77441df" /><Relationship Type="http://schemas.openxmlformats.org/officeDocument/2006/relationships/slide" Target="/ppt/slides/slide7.xml" Id="Rdd1ff57f696e49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99f74b969343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205202e914d8b" /><Relationship Type="http://schemas.openxmlformats.org/officeDocument/2006/relationships/theme" Target="/ppt/slideMasters/theme/theme1.xml" Id="R171afd06b36d4c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8205202e914d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82c1c554e48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cba974e7b46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d011836cb48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2134f4ccd48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4239e0f714f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42e91afb540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a797c4aaa4e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ETA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ETA INVESTERING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−175 762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3 089 852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3 113 352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11 014 744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EVYTS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SKJELAVIK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Holmegata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5523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934 938 291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ETA INVESTERING AS</a:t>
            </a:r>
          </a:p>
        </p:txBody>
      </p:sp>
    </p:spTree>
  </p:cSld>
  <p:clrMapOvr>
    <a:masterClrMapping xmlns:a="http://schemas.openxmlformats.org/drawingml/2006/main"/>
  </p:clrMapOvr>
</p:sld>
</file>