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0aaf1478047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8b6d7019d4fee"/>
  </p:sldMasterIdLst>
  <p:sldIdLst>
    <p:sldId xmlns:r="http://schemas.openxmlformats.org/officeDocument/2006/relationships" id="256" r:id="Rad0db10d286c43c7"/>
    <p:sldId xmlns:r="http://schemas.openxmlformats.org/officeDocument/2006/relationships" id="257" r:id="R86961ce5ad5b41ed"/>
    <p:sldId xmlns:r="http://schemas.openxmlformats.org/officeDocument/2006/relationships" id="258" r:id="R29b7cdd15b72422d"/>
    <p:sldId xmlns:r="http://schemas.openxmlformats.org/officeDocument/2006/relationships" id="259" r:id="R2b61fb0dcc1e42c9"/>
    <p:sldId xmlns:r="http://schemas.openxmlformats.org/officeDocument/2006/relationships" id="260" r:id="R7f8425e7627e4f42"/>
    <p:sldId xmlns:r="http://schemas.openxmlformats.org/officeDocument/2006/relationships" id="261" r:id="Recd07aa8fb5546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8b6d7019d4fee" /><Relationship Type="http://schemas.openxmlformats.org/officeDocument/2006/relationships/slide" Target="/ppt/slides/slide1.xml" Id="Rad0db10d286c43c7" /><Relationship Type="http://schemas.openxmlformats.org/officeDocument/2006/relationships/slide" Target="/ppt/slides/slide2.xml" Id="R86961ce5ad5b41ed" /><Relationship Type="http://schemas.openxmlformats.org/officeDocument/2006/relationships/slide" Target="/ppt/slides/slide3.xml" Id="R29b7cdd15b72422d" /><Relationship Type="http://schemas.openxmlformats.org/officeDocument/2006/relationships/slide" Target="/ppt/slides/slide4.xml" Id="R2b61fb0dcc1e42c9" /><Relationship Type="http://schemas.openxmlformats.org/officeDocument/2006/relationships/slide" Target="/ppt/slides/slide5.xml" Id="R7f8425e7627e4f42" /><Relationship Type="http://schemas.openxmlformats.org/officeDocument/2006/relationships/slide" Target="/ppt/slides/slide6.xml" Id="Recd07aa8fb5546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458dfcb53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c3a54906c4322" /><Relationship Type="http://schemas.openxmlformats.org/officeDocument/2006/relationships/theme" Target="/ppt/slideMasters/theme/theme1.xml" Id="Rc5845b9583e34e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c3a54906c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c15ce4634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746373f0d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7acb41da1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88d1e339f4e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c74863961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40fff8b81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METRO TRAFIKKSKOLE GRORUDDALEN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METRO TRAFIKKSKOLE GRORUDDALEN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16 721 140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2 738 456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−563 657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346 601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9 115 285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934 672 232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