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6abce54b714e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ae9b28448a4489"/>
  </p:sldMasterIdLst>
  <p:sldIdLst>
    <p:sldId xmlns:r="http://schemas.openxmlformats.org/officeDocument/2006/relationships" id="256" r:id="Rc4de793ecaeb45b9"/>
    <p:sldId xmlns:r="http://schemas.openxmlformats.org/officeDocument/2006/relationships" id="257" r:id="R59680b84c775497d"/>
    <p:sldId xmlns:r="http://schemas.openxmlformats.org/officeDocument/2006/relationships" id="258" r:id="Red0d6acb6e6a48b3"/>
    <p:sldId xmlns:r="http://schemas.openxmlformats.org/officeDocument/2006/relationships" id="259" r:id="Rd0819732ba5340ae"/>
    <p:sldId xmlns:r="http://schemas.openxmlformats.org/officeDocument/2006/relationships" id="260" r:id="Rdbd55771e16248d1"/>
    <p:sldId xmlns:r="http://schemas.openxmlformats.org/officeDocument/2006/relationships" id="261" r:id="Rdd7ddf08a54145fc"/>
    <p:sldId xmlns:r="http://schemas.openxmlformats.org/officeDocument/2006/relationships" id="262" r:id="Rf37638edd05c44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e9b28448a4489" /><Relationship Type="http://schemas.openxmlformats.org/officeDocument/2006/relationships/slide" Target="/ppt/slides/slide1.xml" Id="Rc4de793ecaeb45b9" /><Relationship Type="http://schemas.openxmlformats.org/officeDocument/2006/relationships/slide" Target="/ppt/slides/slide2.xml" Id="R59680b84c775497d" /><Relationship Type="http://schemas.openxmlformats.org/officeDocument/2006/relationships/slide" Target="/ppt/slides/slide3.xml" Id="Red0d6acb6e6a48b3" /><Relationship Type="http://schemas.openxmlformats.org/officeDocument/2006/relationships/slide" Target="/ppt/slides/slide4.xml" Id="Rd0819732ba5340ae" /><Relationship Type="http://schemas.openxmlformats.org/officeDocument/2006/relationships/slide" Target="/ppt/slides/slide5.xml" Id="Rdbd55771e16248d1" /><Relationship Type="http://schemas.openxmlformats.org/officeDocument/2006/relationships/slide" Target="/ppt/slides/slide6.xml" Id="Rdd7ddf08a54145fc" /><Relationship Type="http://schemas.openxmlformats.org/officeDocument/2006/relationships/slide" Target="/ppt/slides/slide7.xml" Id="Rf37638edd05c44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6849f8d024f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81d6c7bb04823" /><Relationship Type="http://schemas.openxmlformats.org/officeDocument/2006/relationships/theme" Target="/ppt/slideMasters/theme/theme1.xml" Id="Rb192c741332b46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81d6c7bb048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6b67ed2c1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c269946d34c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581f441e348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587430b66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4ccf39a9b40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355eaf5b04b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647be035049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VAMMERVOLD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VAMMERVOLD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VAMMERVOLD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VAMMERVOLD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VAMMERVOLD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VAMMERVOLD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1 004 227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VAMMERVOLD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 VAMMERVOLD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VAMMERVOLD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202E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934 646 401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VAMMERVOLD INVEST AS</a:t>
            </a:r>
          </a:p>
        </p:txBody>
      </p:sp>
    </p:spTree>
  </p:cSld>
  <p:clrMapOvr>
    <a:masterClrMapping xmlns:a="http://schemas.openxmlformats.org/drawingml/2006/main"/>
  </p:clrMapOvr>
</p:sld>
</file>