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8ba4ee594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061f32d2e41d8"/>
  </p:sldMasterIdLst>
  <p:sldIdLst>
    <p:sldId xmlns:r="http://schemas.openxmlformats.org/officeDocument/2006/relationships" id="256" r:id="R66dd50e24cf84510"/>
    <p:sldId xmlns:r="http://schemas.openxmlformats.org/officeDocument/2006/relationships" id="257" r:id="Rc69416b5392c41f2"/>
    <p:sldId xmlns:r="http://schemas.openxmlformats.org/officeDocument/2006/relationships" id="258" r:id="R2a2b1cccc8f04058"/>
    <p:sldId xmlns:r="http://schemas.openxmlformats.org/officeDocument/2006/relationships" id="259" r:id="Rdac40ac2f0b64703"/>
    <p:sldId xmlns:r="http://schemas.openxmlformats.org/officeDocument/2006/relationships" id="260" r:id="R8300a32be4bd4835"/>
    <p:sldId xmlns:r="http://schemas.openxmlformats.org/officeDocument/2006/relationships" id="261" r:id="Rba464b5ef6bb400a"/>
    <p:sldId xmlns:r="http://schemas.openxmlformats.org/officeDocument/2006/relationships" id="262" r:id="Re6465fb2ca32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061f32d2e41d8" /><Relationship Type="http://schemas.openxmlformats.org/officeDocument/2006/relationships/slide" Target="/ppt/slides/slide1.xml" Id="R66dd50e24cf84510" /><Relationship Type="http://schemas.openxmlformats.org/officeDocument/2006/relationships/slide" Target="/ppt/slides/slide2.xml" Id="Rc69416b5392c41f2" /><Relationship Type="http://schemas.openxmlformats.org/officeDocument/2006/relationships/slide" Target="/ppt/slides/slide3.xml" Id="R2a2b1cccc8f04058" /><Relationship Type="http://schemas.openxmlformats.org/officeDocument/2006/relationships/slide" Target="/ppt/slides/slide4.xml" Id="Rdac40ac2f0b64703" /><Relationship Type="http://schemas.openxmlformats.org/officeDocument/2006/relationships/slide" Target="/ppt/slides/slide5.xml" Id="R8300a32be4bd4835" /><Relationship Type="http://schemas.openxmlformats.org/officeDocument/2006/relationships/slide" Target="/ppt/slides/slide6.xml" Id="Rba464b5ef6bb400a" /><Relationship Type="http://schemas.openxmlformats.org/officeDocument/2006/relationships/slide" Target="/ppt/slides/slide7.xml" Id="Re6465fb2ca32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e37163b3c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512236eb4d3f" /><Relationship Type="http://schemas.openxmlformats.org/officeDocument/2006/relationships/theme" Target="/ppt/slideMasters/theme/theme1.xml" Id="R03cbb036fcd549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3512236eb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6c5047e7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cec0e319c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3420ab79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62587ded9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259539556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7cce5a03b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03461c8b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47 615 010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47 639 226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48 962 551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EGIL SOLLI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934 615 867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BRÅTAN INVEST AS</a:t>
            </a:r>
          </a:p>
        </p:txBody>
      </p:sp>
    </p:spTree>
  </p:cSld>
  <p:clrMapOvr>
    <a:masterClrMapping xmlns:a="http://schemas.openxmlformats.org/drawingml/2006/main"/>
  </p:clrMapOvr>
</p:sld>
</file>