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67a62d30c1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8c4f17037c4324"/>
  </p:sldMasterIdLst>
  <p:sldIdLst>
    <p:sldId xmlns:r="http://schemas.openxmlformats.org/officeDocument/2006/relationships" id="256" r:id="Rc590a21ee0604235"/>
    <p:sldId xmlns:r="http://schemas.openxmlformats.org/officeDocument/2006/relationships" id="257" r:id="R7bb971f820f7457c"/>
    <p:sldId xmlns:r="http://schemas.openxmlformats.org/officeDocument/2006/relationships" id="258" r:id="R8304883d9b3b4952"/>
    <p:sldId xmlns:r="http://schemas.openxmlformats.org/officeDocument/2006/relationships" id="259" r:id="R77ff571365a84415"/>
    <p:sldId xmlns:r="http://schemas.openxmlformats.org/officeDocument/2006/relationships" id="260" r:id="R6d0bed4431cc4201"/>
    <p:sldId xmlns:r="http://schemas.openxmlformats.org/officeDocument/2006/relationships" id="261" r:id="R15158b6a2f174f4d"/>
    <p:sldId xmlns:r="http://schemas.openxmlformats.org/officeDocument/2006/relationships" id="262" r:id="Rad29f5966660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c4f17037c4324" /><Relationship Type="http://schemas.openxmlformats.org/officeDocument/2006/relationships/slide" Target="/ppt/slides/slide1.xml" Id="Rc590a21ee0604235" /><Relationship Type="http://schemas.openxmlformats.org/officeDocument/2006/relationships/slide" Target="/ppt/slides/slide2.xml" Id="R7bb971f820f7457c" /><Relationship Type="http://schemas.openxmlformats.org/officeDocument/2006/relationships/slide" Target="/ppt/slides/slide3.xml" Id="R8304883d9b3b4952" /><Relationship Type="http://schemas.openxmlformats.org/officeDocument/2006/relationships/slide" Target="/ppt/slides/slide4.xml" Id="R77ff571365a84415" /><Relationship Type="http://schemas.openxmlformats.org/officeDocument/2006/relationships/slide" Target="/ppt/slides/slide5.xml" Id="R6d0bed4431cc4201" /><Relationship Type="http://schemas.openxmlformats.org/officeDocument/2006/relationships/slide" Target="/ppt/slides/slide6.xml" Id="R15158b6a2f174f4d" /><Relationship Type="http://schemas.openxmlformats.org/officeDocument/2006/relationships/slide" Target="/ppt/slides/slide7.xml" Id="Rad29f5966660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ef218662b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f53ddfa0043c2" /><Relationship Type="http://schemas.openxmlformats.org/officeDocument/2006/relationships/theme" Target="/ppt/slideMasters/theme/theme1.xml" Id="R991b00e4cdfc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f53ddfa00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340064293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f9fb05435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ce26e4ef3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a4fdd02bf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0fa10e691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82f7bd65f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dacecd8f54f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AMBROSIA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AMBROSIA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3 074 730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12 566 598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60 623 411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ASTORIA INVESTMENT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934 609 948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AMBROSIA AS</a:t>
            </a:r>
          </a:p>
        </p:txBody>
      </p:sp>
    </p:spTree>
  </p:cSld>
  <p:clrMapOvr>
    <a:masterClrMapping xmlns:a="http://schemas.openxmlformats.org/drawingml/2006/main"/>
  </p:clrMapOvr>
</p:sld>
</file>