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d0ece95ba414cc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f43b9281363478a"/>
  </p:sldMasterIdLst>
  <p:sldIdLst>
    <p:sldId xmlns:r="http://schemas.openxmlformats.org/officeDocument/2006/relationships" id="256" r:id="R9b171c306aac4a25"/>
    <p:sldId xmlns:r="http://schemas.openxmlformats.org/officeDocument/2006/relationships" id="257" r:id="R6bf1ed60f0b948b9"/>
    <p:sldId xmlns:r="http://schemas.openxmlformats.org/officeDocument/2006/relationships" id="258" r:id="Rbff96609cecd4518"/>
    <p:sldId xmlns:r="http://schemas.openxmlformats.org/officeDocument/2006/relationships" id="259" r:id="Rafd9bab962e54618"/>
    <p:sldId xmlns:r="http://schemas.openxmlformats.org/officeDocument/2006/relationships" id="260" r:id="R0e0c75c27d034dc0"/>
    <p:sldId xmlns:r="http://schemas.openxmlformats.org/officeDocument/2006/relationships" id="261" r:id="Ra11375a7bc404546"/>
    <p:sldId xmlns:r="http://schemas.openxmlformats.org/officeDocument/2006/relationships" id="262" r:id="Rff4f869737cd46e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f43b9281363478a" /><Relationship Type="http://schemas.openxmlformats.org/officeDocument/2006/relationships/slide" Target="/ppt/slides/slide1.xml" Id="R9b171c306aac4a25" /><Relationship Type="http://schemas.openxmlformats.org/officeDocument/2006/relationships/slide" Target="/ppt/slides/slide2.xml" Id="R6bf1ed60f0b948b9" /><Relationship Type="http://schemas.openxmlformats.org/officeDocument/2006/relationships/slide" Target="/ppt/slides/slide3.xml" Id="Rbff96609cecd4518" /><Relationship Type="http://schemas.openxmlformats.org/officeDocument/2006/relationships/slide" Target="/ppt/slides/slide4.xml" Id="Rafd9bab962e54618" /><Relationship Type="http://schemas.openxmlformats.org/officeDocument/2006/relationships/slide" Target="/ppt/slides/slide5.xml" Id="R0e0c75c27d034dc0" /><Relationship Type="http://schemas.openxmlformats.org/officeDocument/2006/relationships/slide" Target="/ppt/slides/slide6.xml" Id="Ra11375a7bc404546" /><Relationship Type="http://schemas.openxmlformats.org/officeDocument/2006/relationships/slide" Target="/ppt/slides/slide7.xml" Id="Rff4f869737cd46e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ca940e68a744c9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e420b1467f473b" /><Relationship Type="http://schemas.openxmlformats.org/officeDocument/2006/relationships/theme" Target="/ppt/slideMasters/theme/theme1.xml" Id="Rb7c11ee9dc8a45c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9e420b1467f473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63cf8a4c754da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4516cc8305402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9596c5e72e48d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89875265dd44c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2b8b4e4a194bc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44ecec28e542d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ba7fee17b1467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VINCO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VINCO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VINCO INVEST AS ble etablert [år] og holder til i Bøvågen.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VINCO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VINCO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VINCO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−79 315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125 981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10 895 703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11 223 410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VINCO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ØYVIN WOLD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VINCO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Marøyvegen 335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5937 Bøvågen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934 606 930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VINCO INVEST AS</a:t>
            </a:r>
          </a:p>
        </p:txBody>
      </p:sp>
    </p:spTree>
  </p:cSld>
  <p:clrMapOvr>
    <a:masterClrMapping xmlns:a="http://schemas.openxmlformats.org/drawingml/2006/main"/>
  </p:clrMapOvr>
</p:sld>
</file>