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47b3aa20ad4e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88563de8694aa0"/>
  </p:sldMasterIdLst>
  <p:sldIdLst>
    <p:sldId xmlns:r="http://schemas.openxmlformats.org/officeDocument/2006/relationships" id="256" r:id="R50ef8b153cf34e3e"/>
    <p:sldId xmlns:r="http://schemas.openxmlformats.org/officeDocument/2006/relationships" id="257" r:id="R2db20b2ed4064794"/>
    <p:sldId xmlns:r="http://schemas.openxmlformats.org/officeDocument/2006/relationships" id="258" r:id="R8c8bef3907c64307"/>
    <p:sldId xmlns:r="http://schemas.openxmlformats.org/officeDocument/2006/relationships" id="259" r:id="R59b5f71aeb6a462a"/>
    <p:sldId xmlns:r="http://schemas.openxmlformats.org/officeDocument/2006/relationships" id="260" r:id="Rcb828e53fcdc4797"/>
    <p:sldId xmlns:r="http://schemas.openxmlformats.org/officeDocument/2006/relationships" id="261" r:id="R0adc35df31554506"/>
    <p:sldId xmlns:r="http://schemas.openxmlformats.org/officeDocument/2006/relationships" id="262" r:id="Rc28e2b5ce4a8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88563de8694aa0" /><Relationship Type="http://schemas.openxmlformats.org/officeDocument/2006/relationships/slide" Target="/ppt/slides/slide1.xml" Id="R50ef8b153cf34e3e" /><Relationship Type="http://schemas.openxmlformats.org/officeDocument/2006/relationships/slide" Target="/ppt/slides/slide2.xml" Id="R2db20b2ed4064794" /><Relationship Type="http://schemas.openxmlformats.org/officeDocument/2006/relationships/slide" Target="/ppt/slides/slide3.xml" Id="R8c8bef3907c64307" /><Relationship Type="http://schemas.openxmlformats.org/officeDocument/2006/relationships/slide" Target="/ppt/slides/slide4.xml" Id="R59b5f71aeb6a462a" /><Relationship Type="http://schemas.openxmlformats.org/officeDocument/2006/relationships/slide" Target="/ppt/slides/slide5.xml" Id="Rcb828e53fcdc4797" /><Relationship Type="http://schemas.openxmlformats.org/officeDocument/2006/relationships/slide" Target="/ppt/slides/slide6.xml" Id="R0adc35df31554506" /><Relationship Type="http://schemas.openxmlformats.org/officeDocument/2006/relationships/slide" Target="/ppt/slides/slide7.xml" Id="Rc28e2b5ce4a8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41f5b0ed843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cfb79aae946e5" /><Relationship Type="http://schemas.openxmlformats.org/officeDocument/2006/relationships/theme" Target="/ppt/slideMasters/theme/theme1.xml" Id="R319a8f6ee6574b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6cfb79aae946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cec46a195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d3e8eb0f34d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22009d9fb48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efd32ad1e4d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4b34a05cf41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d5edea3b646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325a4e76744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YEN INVEST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22 122 829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24 312 455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Bønesberget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5153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934 606 914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YEN INVEST AS</a:t>
            </a:r>
          </a:p>
        </p:txBody>
      </p:sp>
    </p:spTree>
  </p:cSld>
  <p:clrMapOvr>
    <a:masterClrMapping xmlns:a="http://schemas.openxmlformats.org/drawingml/2006/main"/>
  </p:clrMapOvr>
</p:sld>
</file>