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218003cb74e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89f63acba456b"/>
  </p:sldMasterIdLst>
  <p:sldIdLst>
    <p:sldId xmlns:r="http://schemas.openxmlformats.org/officeDocument/2006/relationships" id="256" r:id="R145c1ac202364494"/>
    <p:sldId xmlns:r="http://schemas.openxmlformats.org/officeDocument/2006/relationships" id="257" r:id="R6f20bcec43dd4e3b"/>
    <p:sldId xmlns:r="http://schemas.openxmlformats.org/officeDocument/2006/relationships" id="258" r:id="Red91c47af73b4590"/>
    <p:sldId xmlns:r="http://schemas.openxmlformats.org/officeDocument/2006/relationships" id="259" r:id="R8d80ac3ead424b3a"/>
    <p:sldId xmlns:r="http://schemas.openxmlformats.org/officeDocument/2006/relationships" id="260" r:id="R22802aca2e7f4ddb"/>
    <p:sldId xmlns:r="http://schemas.openxmlformats.org/officeDocument/2006/relationships" id="261" r:id="Re389a76625df4ca4"/>
    <p:sldId xmlns:r="http://schemas.openxmlformats.org/officeDocument/2006/relationships" id="262" r:id="R14726d9d6409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89f63acba456b" /><Relationship Type="http://schemas.openxmlformats.org/officeDocument/2006/relationships/slide" Target="/ppt/slides/slide1.xml" Id="R145c1ac202364494" /><Relationship Type="http://schemas.openxmlformats.org/officeDocument/2006/relationships/slide" Target="/ppt/slides/slide2.xml" Id="R6f20bcec43dd4e3b" /><Relationship Type="http://schemas.openxmlformats.org/officeDocument/2006/relationships/slide" Target="/ppt/slides/slide3.xml" Id="Red91c47af73b4590" /><Relationship Type="http://schemas.openxmlformats.org/officeDocument/2006/relationships/slide" Target="/ppt/slides/slide4.xml" Id="R8d80ac3ead424b3a" /><Relationship Type="http://schemas.openxmlformats.org/officeDocument/2006/relationships/slide" Target="/ppt/slides/slide5.xml" Id="R22802aca2e7f4ddb" /><Relationship Type="http://schemas.openxmlformats.org/officeDocument/2006/relationships/slide" Target="/ppt/slides/slide6.xml" Id="Re389a76625df4ca4" /><Relationship Type="http://schemas.openxmlformats.org/officeDocument/2006/relationships/slide" Target="/ppt/slides/slide7.xml" Id="R14726d9d6409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f8ebd498b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54745e09f41e7" /><Relationship Type="http://schemas.openxmlformats.org/officeDocument/2006/relationships/theme" Target="/ppt/slideMasters/theme/theme1.xml" Id="R71177ff1623c4c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f54745e09f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b06b16aff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3444a240541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ca3a258ee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08c69de0b48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d524186d04f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fac23e65b4d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be5d7cb7145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AMIRA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12 233 652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529 033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3 608 822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934 599 977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