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e5f028c2c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0cf6604f34bea"/>
  </p:sldMasterIdLst>
  <p:sldIdLst>
    <p:sldId xmlns:r="http://schemas.openxmlformats.org/officeDocument/2006/relationships" id="256" r:id="R401675fab3b74205"/>
    <p:sldId xmlns:r="http://schemas.openxmlformats.org/officeDocument/2006/relationships" id="257" r:id="R95e49cac362b4125"/>
    <p:sldId xmlns:r="http://schemas.openxmlformats.org/officeDocument/2006/relationships" id="258" r:id="Re3a5dcc905244c4f"/>
    <p:sldId xmlns:r="http://schemas.openxmlformats.org/officeDocument/2006/relationships" id="259" r:id="R39d197c9046c4256"/>
    <p:sldId xmlns:r="http://schemas.openxmlformats.org/officeDocument/2006/relationships" id="260" r:id="R0152b4f1c7014b03"/>
    <p:sldId xmlns:r="http://schemas.openxmlformats.org/officeDocument/2006/relationships" id="261" r:id="R8118557261b14164"/>
    <p:sldId xmlns:r="http://schemas.openxmlformats.org/officeDocument/2006/relationships" id="262" r:id="R23f718ae16b2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0cf6604f34bea" /><Relationship Type="http://schemas.openxmlformats.org/officeDocument/2006/relationships/slide" Target="/ppt/slides/slide1.xml" Id="R401675fab3b74205" /><Relationship Type="http://schemas.openxmlformats.org/officeDocument/2006/relationships/slide" Target="/ppt/slides/slide2.xml" Id="R95e49cac362b4125" /><Relationship Type="http://schemas.openxmlformats.org/officeDocument/2006/relationships/slide" Target="/ppt/slides/slide3.xml" Id="Re3a5dcc905244c4f" /><Relationship Type="http://schemas.openxmlformats.org/officeDocument/2006/relationships/slide" Target="/ppt/slides/slide4.xml" Id="R39d197c9046c4256" /><Relationship Type="http://schemas.openxmlformats.org/officeDocument/2006/relationships/slide" Target="/ppt/slides/slide5.xml" Id="R0152b4f1c7014b03" /><Relationship Type="http://schemas.openxmlformats.org/officeDocument/2006/relationships/slide" Target="/ppt/slides/slide6.xml" Id="R8118557261b14164" /><Relationship Type="http://schemas.openxmlformats.org/officeDocument/2006/relationships/slide" Target="/ppt/slides/slide7.xml" Id="R23f718ae16b2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65ede4305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6971806246f4" /><Relationship Type="http://schemas.openxmlformats.org/officeDocument/2006/relationships/theme" Target="/ppt/slideMasters/theme/theme1.xml" Id="R925bee6ba80f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469718062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5da976e6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071b105f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82cb0d69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35e69340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d3c46d0d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81cea0d8f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976448aa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29 986 669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31 590 281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EFJESTAD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934 580 036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INVEST AS</a:t>
            </a:r>
          </a:p>
        </p:txBody>
      </p:sp>
    </p:spTree>
  </p:cSld>
  <p:clrMapOvr>
    <a:masterClrMapping xmlns:a="http://schemas.openxmlformats.org/drawingml/2006/main"/>
  </p:clrMapOvr>
</p:sld>
</file>