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6537e3d0844a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4245509844974"/>
  </p:sldMasterIdLst>
  <p:sldIdLst>
    <p:sldId xmlns:r="http://schemas.openxmlformats.org/officeDocument/2006/relationships" id="256" r:id="R571723cc466e4583"/>
    <p:sldId xmlns:r="http://schemas.openxmlformats.org/officeDocument/2006/relationships" id="257" r:id="R14f78ff1c9864f9f"/>
    <p:sldId xmlns:r="http://schemas.openxmlformats.org/officeDocument/2006/relationships" id="258" r:id="Rc304d6255ea24b22"/>
    <p:sldId xmlns:r="http://schemas.openxmlformats.org/officeDocument/2006/relationships" id="259" r:id="Rf1058b685e444f3d"/>
    <p:sldId xmlns:r="http://schemas.openxmlformats.org/officeDocument/2006/relationships" id="260" r:id="R08fbeb16cdd540e9"/>
    <p:sldId xmlns:r="http://schemas.openxmlformats.org/officeDocument/2006/relationships" id="261" r:id="Rf0a2c2da35ca4f33"/>
    <p:sldId xmlns:r="http://schemas.openxmlformats.org/officeDocument/2006/relationships" id="262" r:id="Rea41bc0f16024b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4245509844974" /><Relationship Type="http://schemas.openxmlformats.org/officeDocument/2006/relationships/slide" Target="/ppt/slides/slide1.xml" Id="R571723cc466e4583" /><Relationship Type="http://schemas.openxmlformats.org/officeDocument/2006/relationships/slide" Target="/ppt/slides/slide2.xml" Id="R14f78ff1c9864f9f" /><Relationship Type="http://schemas.openxmlformats.org/officeDocument/2006/relationships/slide" Target="/ppt/slides/slide3.xml" Id="Rc304d6255ea24b22" /><Relationship Type="http://schemas.openxmlformats.org/officeDocument/2006/relationships/slide" Target="/ppt/slides/slide4.xml" Id="Rf1058b685e444f3d" /><Relationship Type="http://schemas.openxmlformats.org/officeDocument/2006/relationships/slide" Target="/ppt/slides/slide5.xml" Id="R08fbeb16cdd540e9" /><Relationship Type="http://schemas.openxmlformats.org/officeDocument/2006/relationships/slide" Target="/ppt/slides/slide6.xml" Id="Rf0a2c2da35ca4f33" /><Relationship Type="http://schemas.openxmlformats.org/officeDocument/2006/relationships/slide" Target="/ppt/slides/slide7.xml" Id="Rea41bc0f16024b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79e0ae1aa43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3d239d8da4e31" /><Relationship Type="http://schemas.openxmlformats.org/officeDocument/2006/relationships/theme" Target="/ppt/slideMasters/theme/theme1.xml" Id="R31b315dcf7d146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43d239d8da4e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67caa0b094a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df1287d2644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2518c7eab47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99abc2a7045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edc917c7f43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3ddcfcd624f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7a239fead45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PROCURATOR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78 643 445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26 383 821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