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e94f5ac1a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e67d8d2b74032"/>
  </p:sldMasterIdLst>
  <p:sldIdLst>
    <p:sldId xmlns:r="http://schemas.openxmlformats.org/officeDocument/2006/relationships" id="256" r:id="R857349a38c9643f7"/>
    <p:sldId xmlns:r="http://schemas.openxmlformats.org/officeDocument/2006/relationships" id="257" r:id="Ra0f12222f38549ee"/>
    <p:sldId xmlns:r="http://schemas.openxmlformats.org/officeDocument/2006/relationships" id="258" r:id="R225d09dce0924e8d"/>
    <p:sldId xmlns:r="http://schemas.openxmlformats.org/officeDocument/2006/relationships" id="259" r:id="Rec2f5cedbd9644da"/>
    <p:sldId xmlns:r="http://schemas.openxmlformats.org/officeDocument/2006/relationships" id="260" r:id="Rbf84cd1908764963"/>
    <p:sldId xmlns:r="http://schemas.openxmlformats.org/officeDocument/2006/relationships" id="261" r:id="Ra5763d628a4a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e67d8d2b74032" /><Relationship Type="http://schemas.openxmlformats.org/officeDocument/2006/relationships/slide" Target="/ppt/slides/slide1.xml" Id="R857349a38c9643f7" /><Relationship Type="http://schemas.openxmlformats.org/officeDocument/2006/relationships/slide" Target="/ppt/slides/slide2.xml" Id="Ra0f12222f38549ee" /><Relationship Type="http://schemas.openxmlformats.org/officeDocument/2006/relationships/slide" Target="/ppt/slides/slide3.xml" Id="R225d09dce0924e8d" /><Relationship Type="http://schemas.openxmlformats.org/officeDocument/2006/relationships/slide" Target="/ppt/slides/slide4.xml" Id="Rec2f5cedbd9644da" /><Relationship Type="http://schemas.openxmlformats.org/officeDocument/2006/relationships/slide" Target="/ppt/slides/slide5.xml" Id="Rbf84cd1908764963" /><Relationship Type="http://schemas.openxmlformats.org/officeDocument/2006/relationships/slide" Target="/ppt/slides/slide6.xml" Id="Ra5763d628a4a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57d74f59f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974c243c94aba" /><Relationship Type="http://schemas.openxmlformats.org/officeDocument/2006/relationships/theme" Target="/ppt/slideMasters/theme/theme1.xml" Id="R17de86ee279e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974c243c9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93e4468f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08b8408e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b263a6ad2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cd777f156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eb4017e11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b28866da6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