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693beac9d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38530eeab4043"/>
  </p:sldMasterIdLst>
  <p:sldIdLst>
    <p:sldId xmlns:r="http://schemas.openxmlformats.org/officeDocument/2006/relationships" id="256" r:id="Ra88f2229d2064f94"/>
    <p:sldId xmlns:r="http://schemas.openxmlformats.org/officeDocument/2006/relationships" id="257" r:id="R9e7cf6804e1b4b64"/>
    <p:sldId xmlns:r="http://schemas.openxmlformats.org/officeDocument/2006/relationships" id="258" r:id="Rab71451c982548fc"/>
    <p:sldId xmlns:r="http://schemas.openxmlformats.org/officeDocument/2006/relationships" id="259" r:id="Rf57c786661514c6a"/>
    <p:sldId xmlns:r="http://schemas.openxmlformats.org/officeDocument/2006/relationships" id="260" r:id="R229f17ed3edb4619"/>
    <p:sldId xmlns:r="http://schemas.openxmlformats.org/officeDocument/2006/relationships" id="261" r:id="R5e93f59e01fe4bc8"/>
    <p:sldId xmlns:r="http://schemas.openxmlformats.org/officeDocument/2006/relationships" id="262" r:id="Rf633087373d2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38530eeab4043" /><Relationship Type="http://schemas.openxmlformats.org/officeDocument/2006/relationships/slide" Target="/ppt/slides/slide1.xml" Id="Ra88f2229d2064f94" /><Relationship Type="http://schemas.openxmlformats.org/officeDocument/2006/relationships/slide" Target="/ppt/slides/slide2.xml" Id="R9e7cf6804e1b4b64" /><Relationship Type="http://schemas.openxmlformats.org/officeDocument/2006/relationships/slide" Target="/ppt/slides/slide3.xml" Id="Rab71451c982548fc" /><Relationship Type="http://schemas.openxmlformats.org/officeDocument/2006/relationships/slide" Target="/ppt/slides/slide4.xml" Id="Rf57c786661514c6a" /><Relationship Type="http://schemas.openxmlformats.org/officeDocument/2006/relationships/slide" Target="/ppt/slides/slide5.xml" Id="R229f17ed3edb4619" /><Relationship Type="http://schemas.openxmlformats.org/officeDocument/2006/relationships/slide" Target="/ppt/slides/slide6.xml" Id="R5e93f59e01fe4bc8" /><Relationship Type="http://schemas.openxmlformats.org/officeDocument/2006/relationships/slide" Target="/ppt/slides/slide7.xml" Id="Rf633087373d2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c2df9ff10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4b6c0e8e42d0" /><Relationship Type="http://schemas.openxmlformats.org/officeDocument/2006/relationships/theme" Target="/ppt/slideMasters/theme/theme1.xml" Id="Ra54e91a4d10a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94b6c0e8e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9455ac83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13322309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5456477a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fcc926bba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39cbe276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3029457d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efe0efc1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J&amp;G DIRDAL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J&amp;G DIRDAL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15 665 633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DIRDAL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DIRDAL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Kvernstøveien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934 527 763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J&amp;G DIRDAL AS</a:t>
            </a:r>
          </a:p>
        </p:txBody>
      </p:sp>
    </p:spTree>
  </p:cSld>
  <p:clrMapOvr>
    <a:masterClrMapping xmlns:a="http://schemas.openxmlformats.org/drawingml/2006/main"/>
  </p:clrMapOvr>
</p:sld>
</file>