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e076a4bfef4e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d828b86b884296"/>
  </p:sldMasterIdLst>
  <p:sldIdLst>
    <p:sldId xmlns:r="http://schemas.openxmlformats.org/officeDocument/2006/relationships" id="256" r:id="Rd0f954fa0e9645f2"/>
    <p:sldId xmlns:r="http://schemas.openxmlformats.org/officeDocument/2006/relationships" id="257" r:id="R9a448dd8902e440e"/>
    <p:sldId xmlns:r="http://schemas.openxmlformats.org/officeDocument/2006/relationships" id="258" r:id="R10568234d13f4b24"/>
    <p:sldId xmlns:r="http://schemas.openxmlformats.org/officeDocument/2006/relationships" id="259" r:id="R7ee74882e35e4c6e"/>
    <p:sldId xmlns:r="http://schemas.openxmlformats.org/officeDocument/2006/relationships" id="260" r:id="Rb41b2b9417c64163"/>
    <p:sldId xmlns:r="http://schemas.openxmlformats.org/officeDocument/2006/relationships" id="261" r:id="R5d3de09d12354e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d828b86b884296" /><Relationship Type="http://schemas.openxmlformats.org/officeDocument/2006/relationships/slide" Target="/ppt/slides/slide1.xml" Id="Rd0f954fa0e9645f2" /><Relationship Type="http://schemas.openxmlformats.org/officeDocument/2006/relationships/slide" Target="/ppt/slides/slide2.xml" Id="R9a448dd8902e440e" /><Relationship Type="http://schemas.openxmlformats.org/officeDocument/2006/relationships/slide" Target="/ppt/slides/slide3.xml" Id="R10568234d13f4b24" /><Relationship Type="http://schemas.openxmlformats.org/officeDocument/2006/relationships/slide" Target="/ppt/slides/slide4.xml" Id="R7ee74882e35e4c6e" /><Relationship Type="http://schemas.openxmlformats.org/officeDocument/2006/relationships/slide" Target="/ppt/slides/slide5.xml" Id="Rb41b2b9417c64163" /><Relationship Type="http://schemas.openxmlformats.org/officeDocument/2006/relationships/slide" Target="/ppt/slides/slide6.xml" Id="R5d3de09d12354e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1c5c4d5ba14b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32bfc3f144846" /><Relationship Type="http://schemas.openxmlformats.org/officeDocument/2006/relationships/theme" Target="/ppt/slideMasters/theme/theme1.xml" Id="Rd81e1a38f88548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c32bfc3f1448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2a39fb40f4b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1588c55c34d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26105e4ac4c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6687712ad40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9b7750f864a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fa59be95b4c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STYRK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STYRK REGNSKAP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553 878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Konvallvegen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7802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934 521 463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REGNSKAP AS</a:t>
            </a:r>
          </a:p>
        </p:txBody>
      </p:sp>
    </p:spTree>
  </p:cSld>
  <p:clrMapOvr>
    <a:masterClrMapping xmlns:a="http://schemas.openxmlformats.org/drawingml/2006/main"/>
  </p:clrMapOvr>
</p:sld>
</file>