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93b68157394d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e9a2ea7dbc4a16"/>
  </p:sldMasterIdLst>
  <p:sldIdLst>
    <p:sldId xmlns:r="http://schemas.openxmlformats.org/officeDocument/2006/relationships" id="256" r:id="Rbad5974817964644"/>
    <p:sldId xmlns:r="http://schemas.openxmlformats.org/officeDocument/2006/relationships" id="257" r:id="R20578eb3d42349c8"/>
    <p:sldId xmlns:r="http://schemas.openxmlformats.org/officeDocument/2006/relationships" id="258" r:id="Rdca0a3f6393145b9"/>
    <p:sldId xmlns:r="http://schemas.openxmlformats.org/officeDocument/2006/relationships" id="259" r:id="Rb934850c22264e24"/>
    <p:sldId xmlns:r="http://schemas.openxmlformats.org/officeDocument/2006/relationships" id="260" r:id="R81d3f0c73ec34784"/>
    <p:sldId xmlns:r="http://schemas.openxmlformats.org/officeDocument/2006/relationships" id="261" r:id="R82dfd152d4264d02"/>
    <p:sldId xmlns:r="http://schemas.openxmlformats.org/officeDocument/2006/relationships" id="262" r:id="Rcde7fab23337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9a2ea7dbc4a16" /><Relationship Type="http://schemas.openxmlformats.org/officeDocument/2006/relationships/slide" Target="/ppt/slides/slide1.xml" Id="Rbad5974817964644" /><Relationship Type="http://schemas.openxmlformats.org/officeDocument/2006/relationships/slide" Target="/ppt/slides/slide2.xml" Id="R20578eb3d42349c8" /><Relationship Type="http://schemas.openxmlformats.org/officeDocument/2006/relationships/slide" Target="/ppt/slides/slide3.xml" Id="Rdca0a3f6393145b9" /><Relationship Type="http://schemas.openxmlformats.org/officeDocument/2006/relationships/slide" Target="/ppt/slides/slide4.xml" Id="Rb934850c22264e24" /><Relationship Type="http://schemas.openxmlformats.org/officeDocument/2006/relationships/slide" Target="/ppt/slides/slide5.xml" Id="R81d3f0c73ec34784" /><Relationship Type="http://schemas.openxmlformats.org/officeDocument/2006/relationships/slide" Target="/ppt/slides/slide6.xml" Id="R82dfd152d4264d02" /><Relationship Type="http://schemas.openxmlformats.org/officeDocument/2006/relationships/slide" Target="/ppt/slides/slide7.xml" Id="Rcde7fab23337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30cdecbefc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8d69abf794c3c" /><Relationship Type="http://schemas.openxmlformats.org/officeDocument/2006/relationships/theme" Target="/ppt/slideMasters/theme/theme1.xml" Id="R5a2d5130cc6948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8d69abf794c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e5748f60a4b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d7912890445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67bda5cc740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520c3327d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5f1e1904540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e45115ed941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006c489af49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HEIMEKONTORET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HEIMEKONTORET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55 218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ØYVIND MUNDAL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Rosendalsvegen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6014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934 504 356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HEIMEKONTORET INVEST AS</a:t>
            </a:r>
          </a:p>
        </p:txBody>
      </p:sp>
    </p:spTree>
  </p:cSld>
  <p:clrMapOvr>
    <a:masterClrMapping xmlns:a="http://schemas.openxmlformats.org/drawingml/2006/main"/>
  </p:clrMapOvr>
</p:sld>
</file>